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8"/>
  </p:notesMasterIdLst>
  <p:handoutMasterIdLst>
    <p:handoutMasterId r:id="rId19"/>
  </p:handoutMasterIdLst>
  <p:sldIdLst>
    <p:sldId id="256" r:id="rId5"/>
    <p:sldId id="286" r:id="rId6"/>
    <p:sldId id="296" r:id="rId7"/>
    <p:sldId id="298" r:id="rId8"/>
    <p:sldId id="299" r:id="rId9"/>
    <p:sldId id="300" r:id="rId10"/>
    <p:sldId id="301" r:id="rId11"/>
    <p:sldId id="307" r:id="rId12"/>
    <p:sldId id="302" r:id="rId13"/>
    <p:sldId id="303" r:id="rId14"/>
    <p:sldId id="304" r:id="rId15"/>
    <p:sldId id="305" r:id="rId16"/>
    <p:sldId id="306" r:id="rId17"/>
  </p:sldIdLst>
  <p:sldSz cx="12192000" cy="6858000"/>
  <p:notesSz cx="6858000" cy="9144000"/>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44" userDrawn="1">
          <p15:clr>
            <a:srgbClr val="A4A3A4"/>
          </p15:clr>
        </p15:guide>
        <p15:guide id="2" orient="horz" pos="3838" userDrawn="1">
          <p15:clr>
            <a:srgbClr val="A4A3A4"/>
          </p15:clr>
        </p15:guide>
        <p15:guide id="3" orient="horz" pos="187" userDrawn="1">
          <p15:clr>
            <a:srgbClr val="A4A3A4"/>
          </p15:clr>
        </p15:guide>
        <p15:guide id="4" orient="horz" pos="1385" userDrawn="1">
          <p15:clr>
            <a:srgbClr val="A4A3A4"/>
          </p15:clr>
        </p15:guide>
        <p15:guide id="5" orient="horz" pos="438" userDrawn="1">
          <p15:clr>
            <a:srgbClr val="A4A3A4"/>
          </p15:clr>
        </p15:guide>
        <p15:guide id="6" orient="horz" pos="717" userDrawn="1">
          <p15:clr>
            <a:srgbClr val="A4A3A4"/>
          </p15:clr>
        </p15:guide>
        <p15:guide id="7" pos="7429" userDrawn="1">
          <p15:clr>
            <a:srgbClr val="A4A3A4"/>
          </p15:clr>
        </p15:guide>
        <p15:guide id="8" pos="345" userDrawn="1">
          <p15:clr>
            <a:srgbClr val="A4A3A4"/>
          </p15:clr>
        </p15:guide>
        <p15:guide id="9"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pos="572">
          <p15:clr>
            <a:srgbClr val="A4A3A4"/>
          </p15:clr>
        </p15:guide>
        <p15:guide id="4" pos="375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674F"/>
    <a:srgbClr val="ECECEC"/>
    <a:srgbClr val="006CB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2252" autoAdjust="0"/>
  </p:normalViewPr>
  <p:slideViewPr>
    <p:cSldViewPr snapToObjects="1" showGuides="1">
      <p:cViewPr>
        <p:scale>
          <a:sx n="100" d="100"/>
          <a:sy n="100" d="100"/>
        </p:scale>
        <p:origin x="912" y="18"/>
      </p:cViewPr>
      <p:guideLst>
        <p:guide orient="horz" pos="944"/>
        <p:guide orient="horz" pos="3838"/>
        <p:guide orient="horz" pos="187"/>
        <p:guide orient="horz" pos="1385"/>
        <p:guide orient="horz" pos="438"/>
        <p:guide orient="horz" pos="717"/>
        <p:guide pos="7429"/>
        <p:guide pos="345"/>
        <p:guide pos="3840"/>
      </p:guideLst>
    </p:cSldViewPr>
  </p:slideViewPr>
  <p:notesTextViewPr>
    <p:cViewPr>
      <p:scale>
        <a:sx n="100" d="100"/>
        <a:sy n="100" d="100"/>
      </p:scale>
      <p:origin x="0" y="0"/>
    </p:cViewPr>
  </p:notesTextViewPr>
  <p:notesViewPr>
    <p:cSldViewPr snapToObjects="1">
      <p:cViewPr>
        <p:scale>
          <a:sx n="100" d="100"/>
          <a:sy n="100" d="100"/>
        </p:scale>
        <p:origin x="-3468" y="-72"/>
      </p:cViewPr>
      <p:guideLst>
        <p:guide orient="horz" pos="2880"/>
        <p:guide pos="2160"/>
        <p:guide pos="572"/>
        <p:guide pos="375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CH" b="1" dirty="0"/>
              <a:t>Stromtarife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1008523843434387"/>
          <c:y val="0.1257987894507448"/>
          <c:w val="0.87458986177869513"/>
          <c:h val="0.58443479570645995"/>
        </c:manualLayout>
      </c:layout>
      <c:lineChart>
        <c:grouping val="standard"/>
        <c:varyColors val="0"/>
        <c:ser>
          <c:idx val="0"/>
          <c:order val="0"/>
          <c:tx>
            <c:strRef>
              <c:f>Tabelle1!$A$2</c:f>
              <c:strCache>
                <c:ptCount val="1"/>
                <c:pt idx="0">
                  <c:v>Gemeinde Berikon, Elektrizitätsversorgung</c:v>
                </c:pt>
              </c:strCache>
            </c:strRef>
          </c:tx>
          <c:spPr>
            <a:ln w="19050" cap="rnd">
              <a:solidFill>
                <a:schemeClr val="accent2">
                  <a:lumMod val="75000"/>
                </a:schemeClr>
              </a:solidFill>
              <a:round/>
            </a:ln>
            <a:effectLst/>
          </c:spPr>
          <c:marker>
            <c:symbol val="none"/>
          </c:marker>
          <c:cat>
            <c:strRef>
              <c:f>Tabelle1!$A$3:$A$14</c:f>
              <c:strCache>
                <c:ptCount val="12"/>
                <c:pt idx="0">
                  <c:v> Q1 2024</c:v>
                </c:pt>
                <c:pt idx="1">
                  <c:v> Q2 2024</c:v>
                </c:pt>
                <c:pt idx="2">
                  <c:v> Q3 2024</c:v>
                </c:pt>
                <c:pt idx="3">
                  <c:v> Q4 2024</c:v>
                </c:pt>
                <c:pt idx="4">
                  <c:v> Q1 2025</c:v>
                </c:pt>
                <c:pt idx="5">
                  <c:v> Q2 2025</c:v>
                </c:pt>
                <c:pt idx="6">
                  <c:v> Q3 2025</c:v>
                </c:pt>
                <c:pt idx="7">
                  <c:v> Q4 2025</c:v>
                </c:pt>
                <c:pt idx="8">
                  <c:v> Q1 2026</c:v>
                </c:pt>
                <c:pt idx="9">
                  <c:v> Q2 2026</c:v>
                </c:pt>
                <c:pt idx="10">
                  <c:v> Q3 2026</c:v>
                </c:pt>
                <c:pt idx="11">
                  <c:v> Q4 2026</c:v>
                </c:pt>
              </c:strCache>
            </c:strRef>
          </c:cat>
          <c:val>
            <c:numRef>
              <c:f>Tabelle1!$B$3:$B$14</c:f>
              <c:numCache>
                <c:formatCode>General</c:formatCode>
                <c:ptCount val="12"/>
                <c:pt idx="0">
                  <c:v>28.34</c:v>
                </c:pt>
                <c:pt idx="1">
                  <c:v>28.34</c:v>
                </c:pt>
                <c:pt idx="2">
                  <c:v>28.34</c:v>
                </c:pt>
                <c:pt idx="3">
                  <c:v>28.34</c:v>
                </c:pt>
                <c:pt idx="4">
                  <c:v>27.87</c:v>
                </c:pt>
                <c:pt idx="5">
                  <c:v>27.87</c:v>
                </c:pt>
                <c:pt idx="6">
                  <c:v>27.87</c:v>
                </c:pt>
                <c:pt idx="7">
                  <c:v>27.87</c:v>
                </c:pt>
                <c:pt idx="8">
                  <c:v>25.84</c:v>
                </c:pt>
                <c:pt idx="9">
                  <c:v>25.84</c:v>
                </c:pt>
                <c:pt idx="10">
                  <c:v>25.84</c:v>
                </c:pt>
                <c:pt idx="11">
                  <c:v>25.84</c:v>
                </c:pt>
              </c:numCache>
            </c:numRef>
          </c:val>
          <c:smooth val="0"/>
          <c:extLst>
            <c:ext xmlns:c16="http://schemas.microsoft.com/office/drawing/2014/chart" uri="{C3380CC4-5D6E-409C-BE32-E72D297353CC}">
              <c16:uniqueId val="{00000000-7465-4075-9F56-C2AD0E435E5D}"/>
            </c:ext>
          </c:extLst>
        </c:ser>
        <c:ser>
          <c:idx val="1"/>
          <c:order val="1"/>
          <c:tx>
            <c:strRef>
              <c:f>Tabelle1!$A$15</c:f>
              <c:strCache>
                <c:ptCount val="1"/>
                <c:pt idx="0">
                  <c:v>Elektra Rudolfstetten-Friedlisberg AG</c:v>
                </c:pt>
              </c:strCache>
            </c:strRef>
          </c:tx>
          <c:spPr>
            <a:ln w="19050" cap="rnd">
              <a:solidFill>
                <a:schemeClr val="accent1">
                  <a:lumMod val="60000"/>
                  <a:lumOff val="40000"/>
                </a:schemeClr>
              </a:solidFill>
              <a:round/>
            </a:ln>
            <a:effectLst/>
          </c:spPr>
          <c:marker>
            <c:symbol val="none"/>
          </c:marker>
          <c:cat>
            <c:strRef>
              <c:f>Tabelle1!$A$3:$A$14</c:f>
              <c:strCache>
                <c:ptCount val="12"/>
                <c:pt idx="0">
                  <c:v> Q1 2024</c:v>
                </c:pt>
                <c:pt idx="1">
                  <c:v> Q2 2024</c:v>
                </c:pt>
                <c:pt idx="2">
                  <c:v> Q3 2024</c:v>
                </c:pt>
                <c:pt idx="3">
                  <c:v> Q4 2024</c:v>
                </c:pt>
                <c:pt idx="4">
                  <c:v> Q1 2025</c:v>
                </c:pt>
                <c:pt idx="5">
                  <c:v> Q2 2025</c:v>
                </c:pt>
                <c:pt idx="6">
                  <c:v> Q3 2025</c:v>
                </c:pt>
                <c:pt idx="7">
                  <c:v> Q4 2025</c:v>
                </c:pt>
                <c:pt idx="8">
                  <c:v> Q1 2026</c:v>
                </c:pt>
                <c:pt idx="9">
                  <c:v> Q2 2026</c:v>
                </c:pt>
                <c:pt idx="10">
                  <c:v> Q3 2026</c:v>
                </c:pt>
                <c:pt idx="11">
                  <c:v> Q4 2026</c:v>
                </c:pt>
              </c:strCache>
            </c:strRef>
          </c:cat>
          <c:val>
            <c:numRef>
              <c:f>Tabelle1!$C$3:$C$14</c:f>
              <c:numCache>
                <c:formatCode>General</c:formatCode>
                <c:ptCount val="12"/>
                <c:pt idx="0">
                  <c:v>39.840000000000003</c:v>
                </c:pt>
                <c:pt idx="1">
                  <c:v>39.840000000000003</c:v>
                </c:pt>
                <c:pt idx="2">
                  <c:v>39.840000000000003</c:v>
                </c:pt>
                <c:pt idx="3">
                  <c:v>39.840000000000003</c:v>
                </c:pt>
                <c:pt idx="4">
                  <c:v>28.59</c:v>
                </c:pt>
                <c:pt idx="5">
                  <c:v>28.59</c:v>
                </c:pt>
                <c:pt idx="6">
                  <c:v>28.59</c:v>
                </c:pt>
                <c:pt idx="7">
                  <c:v>28.59</c:v>
                </c:pt>
                <c:pt idx="8">
                  <c:v>25.99</c:v>
                </c:pt>
                <c:pt idx="9">
                  <c:v>25.99</c:v>
                </c:pt>
                <c:pt idx="10">
                  <c:v>25.99</c:v>
                </c:pt>
                <c:pt idx="11">
                  <c:v>25.99</c:v>
                </c:pt>
              </c:numCache>
            </c:numRef>
          </c:val>
          <c:smooth val="0"/>
          <c:extLst>
            <c:ext xmlns:c16="http://schemas.microsoft.com/office/drawing/2014/chart" uri="{C3380CC4-5D6E-409C-BE32-E72D297353CC}">
              <c16:uniqueId val="{00000001-7465-4075-9F56-C2AD0E435E5D}"/>
            </c:ext>
          </c:extLst>
        </c:ser>
        <c:ser>
          <c:idx val="2"/>
          <c:order val="2"/>
          <c:tx>
            <c:strRef>
              <c:f>Tabelle1!$A$28</c:f>
              <c:strCache>
                <c:ptCount val="1"/>
                <c:pt idx="0">
                  <c:v>Elektra Rudolfstetten-Friedlisberg AG</c:v>
                </c:pt>
              </c:strCache>
            </c:strRef>
          </c:tx>
          <c:spPr>
            <a:ln w="19050" cap="rnd">
              <a:solidFill>
                <a:schemeClr val="accent6">
                  <a:lumMod val="75000"/>
                </a:schemeClr>
              </a:solidFill>
              <a:round/>
            </a:ln>
            <a:effectLst/>
          </c:spPr>
          <c:marker>
            <c:symbol val="none"/>
          </c:marker>
          <c:cat>
            <c:strRef>
              <c:f>Tabelle1!$A$3:$A$14</c:f>
              <c:strCache>
                <c:ptCount val="12"/>
                <c:pt idx="0">
                  <c:v> Q1 2024</c:v>
                </c:pt>
                <c:pt idx="1">
                  <c:v> Q2 2024</c:v>
                </c:pt>
                <c:pt idx="2">
                  <c:v> Q3 2024</c:v>
                </c:pt>
                <c:pt idx="3">
                  <c:v> Q4 2024</c:v>
                </c:pt>
                <c:pt idx="4">
                  <c:v> Q1 2025</c:v>
                </c:pt>
                <c:pt idx="5">
                  <c:v> Q2 2025</c:v>
                </c:pt>
                <c:pt idx="6">
                  <c:v> Q3 2025</c:v>
                </c:pt>
                <c:pt idx="7">
                  <c:v> Q4 2025</c:v>
                </c:pt>
                <c:pt idx="8">
                  <c:v> Q1 2026</c:v>
                </c:pt>
                <c:pt idx="9">
                  <c:v> Q2 2026</c:v>
                </c:pt>
                <c:pt idx="10">
                  <c:v> Q3 2026</c:v>
                </c:pt>
                <c:pt idx="11">
                  <c:v> Q4 2026</c:v>
                </c:pt>
              </c:strCache>
            </c:strRef>
          </c:cat>
          <c:val>
            <c:numRef>
              <c:f>Tabelle1!$D$3:$D$14</c:f>
              <c:numCache>
                <c:formatCode>General</c:formatCode>
                <c:ptCount val="12"/>
                <c:pt idx="0">
                  <c:v>21.75</c:v>
                </c:pt>
                <c:pt idx="1">
                  <c:v>21.75</c:v>
                </c:pt>
                <c:pt idx="2">
                  <c:v>21.75</c:v>
                </c:pt>
                <c:pt idx="3">
                  <c:v>21.75</c:v>
                </c:pt>
                <c:pt idx="4">
                  <c:v>23.58</c:v>
                </c:pt>
                <c:pt idx="5">
                  <c:v>23.58</c:v>
                </c:pt>
                <c:pt idx="6">
                  <c:v>23.58</c:v>
                </c:pt>
                <c:pt idx="7">
                  <c:v>23.58</c:v>
                </c:pt>
                <c:pt idx="8">
                  <c:v>23.26</c:v>
                </c:pt>
                <c:pt idx="9">
                  <c:v>23.26</c:v>
                </c:pt>
                <c:pt idx="10">
                  <c:v>23.26</c:v>
                </c:pt>
                <c:pt idx="11">
                  <c:v>23.26</c:v>
                </c:pt>
              </c:numCache>
            </c:numRef>
          </c:val>
          <c:smooth val="0"/>
          <c:extLst>
            <c:ext xmlns:c16="http://schemas.microsoft.com/office/drawing/2014/chart" uri="{C3380CC4-5D6E-409C-BE32-E72D297353CC}">
              <c16:uniqueId val="{00000002-7465-4075-9F56-C2AD0E435E5D}"/>
            </c:ext>
          </c:extLst>
        </c:ser>
        <c:dLbls>
          <c:showLegendKey val="0"/>
          <c:showVal val="0"/>
          <c:showCatName val="0"/>
          <c:showSerName val="0"/>
          <c:showPercent val="0"/>
          <c:showBubbleSize val="0"/>
        </c:dLbls>
        <c:smooth val="0"/>
        <c:axId val="1152609600"/>
        <c:axId val="1152607800"/>
      </c:lineChart>
      <c:catAx>
        <c:axId val="1152609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1152607800"/>
        <c:crosses val="autoZero"/>
        <c:auto val="1"/>
        <c:lblAlgn val="ctr"/>
        <c:lblOffset val="100"/>
        <c:noMultiLvlLbl val="0"/>
      </c:catAx>
      <c:valAx>
        <c:axId val="11526078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CH"/>
                  <a:t>Rp./kWh</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1152609600"/>
        <c:crosses val="autoZero"/>
        <c:crossBetween val="between"/>
      </c:valAx>
      <c:spPr>
        <a:noFill/>
        <a:ln>
          <a:noFill/>
        </a:ln>
        <a:effectLst/>
      </c:spPr>
    </c:plotArea>
    <c:legend>
      <c:legendPos val="b"/>
      <c:layout>
        <c:manualLayout>
          <c:xMode val="edge"/>
          <c:yMode val="edge"/>
          <c:x val="9.8043624204136287E-2"/>
          <c:y val="0.86193781804694836"/>
          <c:w val="0.69898399105162556"/>
          <c:h val="0.116405502842794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CH" b="1" dirty="0"/>
              <a:t>Referenz-Marktpreise gemäss Art. 15, </a:t>
            </a:r>
            <a:r>
              <a:rPr lang="de-CH" b="1" dirty="0" err="1"/>
              <a:t>EnFV</a:t>
            </a:r>
            <a:endParaRPr lang="de-CH"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CH"/>
        </a:p>
      </c:txPr>
    </c:title>
    <c:autoTitleDeleted val="0"/>
    <c:plotArea>
      <c:layout>
        <c:manualLayout>
          <c:layoutTarget val="inner"/>
          <c:xMode val="edge"/>
          <c:yMode val="edge"/>
          <c:x val="0.10483338108631204"/>
          <c:y val="0.14207753286638028"/>
          <c:w val="0.86963948450172202"/>
          <c:h val="0.6847852774059433"/>
        </c:manualLayout>
      </c:layout>
      <c:lineChart>
        <c:grouping val="standard"/>
        <c:varyColors val="0"/>
        <c:ser>
          <c:idx val="0"/>
          <c:order val="0"/>
          <c:spPr>
            <a:ln w="19050" cap="rnd">
              <a:solidFill>
                <a:schemeClr val="accent1"/>
              </a:solidFill>
              <a:round/>
            </a:ln>
            <a:effectLst/>
          </c:spPr>
          <c:marker>
            <c:symbol val="none"/>
          </c:marker>
          <c:cat>
            <c:strRef>
              <c:f>Tabelle1!$A$42:$A$53</c:f>
              <c:strCache>
                <c:ptCount val="12"/>
                <c:pt idx="0">
                  <c:v>2024-01</c:v>
                </c:pt>
                <c:pt idx="1">
                  <c:v>2024-02</c:v>
                </c:pt>
                <c:pt idx="2">
                  <c:v>2024-03</c:v>
                </c:pt>
                <c:pt idx="3">
                  <c:v>2024-04</c:v>
                </c:pt>
                <c:pt idx="4">
                  <c:v>2025-01</c:v>
                </c:pt>
                <c:pt idx="5">
                  <c:v>2025-02</c:v>
                </c:pt>
                <c:pt idx="6">
                  <c:v>2025-03</c:v>
                </c:pt>
                <c:pt idx="7">
                  <c:v>2025-04</c:v>
                </c:pt>
                <c:pt idx="8">
                  <c:v>2026-01</c:v>
                </c:pt>
                <c:pt idx="9">
                  <c:v>2026-02</c:v>
                </c:pt>
                <c:pt idx="10">
                  <c:v>2026-03</c:v>
                </c:pt>
                <c:pt idx="11">
                  <c:v>2026-04</c:v>
                </c:pt>
              </c:strCache>
            </c:strRef>
          </c:cat>
          <c:val>
            <c:numRef>
              <c:f>Tabelle1!$B$42:$B$53</c:f>
              <c:numCache>
                <c:formatCode>0.00</c:formatCode>
                <c:ptCount val="12"/>
                <c:pt idx="0">
                  <c:v>6.1970000000000001</c:v>
                </c:pt>
                <c:pt idx="1">
                  <c:v>3.5070000000000001</c:v>
                </c:pt>
                <c:pt idx="2">
                  <c:v>3.3420000000000005</c:v>
                </c:pt>
                <c:pt idx="3">
                  <c:v>8.7510000000000012</c:v>
                </c:pt>
                <c:pt idx="4">
                  <c:v>10.38</c:v>
                </c:pt>
                <c:pt idx="5">
                  <c:v>2.7590000000000003</c:v>
                </c:pt>
                <c:pt idx="6">
                  <c:v>5.7310000000000008</c:v>
                </c:pt>
                <c:pt idx="7">
                  <c:v>9.5080000000000009</c:v>
                </c:pt>
                <c:pt idx="8">
                  <c:v>10.266</c:v>
                </c:pt>
                <c:pt idx="9">
                  <c:v>3.8960000000000004</c:v>
                </c:pt>
              </c:numCache>
            </c:numRef>
          </c:val>
          <c:smooth val="0"/>
          <c:extLst>
            <c:ext xmlns:c16="http://schemas.microsoft.com/office/drawing/2014/chart" uri="{C3380CC4-5D6E-409C-BE32-E72D297353CC}">
              <c16:uniqueId val="{00000000-E2E3-4A3A-8BC9-1AB067BF1D13}"/>
            </c:ext>
          </c:extLst>
        </c:ser>
        <c:dLbls>
          <c:showLegendKey val="0"/>
          <c:showVal val="0"/>
          <c:showCatName val="0"/>
          <c:showSerName val="0"/>
          <c:showPercent val="0"/>
          <c:showBubbleSize val="0"/>
        </c:dLbls>
        <c:smooth val="0"/>
        <c:axId val="534390960"/>
        <c:axId val="534391680"/>
      </c:lineChart>
      <c:catAx>
        <c:axId val="534390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534391680"/>
        <c:crosses val="autoZero"/>
        <c:auto val="1"/>
        <c:lblAlgn val="ctr"/>
        <c:lblOffset val="100"/>
        <c:noMultiLvlLbl val="0"/>
      </c:catAx>
      <c:valAx>
        <c:axId val="5343916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CH"/>
                  <a:t>Rp./kWh</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5343909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148DE5-9048-4A32-A5CC-E0841BBDB394}" type="doc">
      <dgm:prSet loTypeId="urn:microsoft.com/office/officeart/2005/8/layout/chevron2" loCatId="process" qsTypeId="urn:microsoft.com/office/officeart/2005/8/quickstyle/simple1" qsCatId="simple" csTypeId="urn:microsoft.com/office/officeart/2005/8/colors/accent3_5" csCatId="accent3" phldr="1"/>
      <dgm:spPr/>
      <dgm:t>
        <a:bodyPr/>
        <a:lstStyle/>
        <a:p>
          <a:endParaRPr lang="de-CH"/>
        </a:p>
      </dgm:t>
    </dgm:pt>
    <dgm:pt modelId="{623CDC58-4BAA-40F6-A212-7EA740602B60}">
      <dgm:prSet phldrT="[Text]" phldr="0"/>
      <dgm:spPr/>
      <dgm:t>
        <a:bodyPr/>
        <a:lstStyle/>
        <a:p>
          <a:r>
            <a:rPr lang="de-CH" dirty="0"/>
            <a:t>Schritt 1</a:t>
          </a:r>
        </a:p>
      </dgm:t>
    </dgm:pt>
    <dgm:pt modelId="{58FB4240-D210-41AF-8AA0-1A7F08BCC214}" type="parTrans" cxnId="{972ECF41-5D71-4ADE-A7BD-3D00C08B3D3C}">
      <dgm:prSet/>
      <dgm:spPr/>
      <dgm:t>
        <a:bodyPr/>
        <a:lstStyle/>
        <a:p>
          <a:endParaRPr lang="de-CH"/>
        </a:p>
      </dgm:t>
    </dgm:pt>
    <dgm:pt modelId="{DB0055B9-D3D5-4DD8-A5BD-1A3C09EFC78F}" type="sibTrans" cxnId="{972ECF41-5D71-4ADE-A7BD-3D00C08B3D3C}">
      <dgm:prSet/>
      <dgm:spPr/>
      <dgm:t>
        <a:bodyPr/>
        <a:lstStyle/>
        <a:p>
          <a:endParaRPr lang="de-CH"/>
        </a:p>
      </dgm:t>
    </dgm:pt>
    <dgm:pt modelId="{59ADA040-B9B9-4E4D-B3B2-2B2757E0532C}">
      <dgm:prSet phldrT="[Text]" custT="1"/>
      <dgm:spPr/>
      <dgm:t>
        <a:bodyPr/>
        <a:lstStyle/>
        <a:p>
          <a:pPr>
            <a:buFont typeface="+mj-lt"/>
            <a:buNone/>
          </a:pPr>
          <a:r>
            <a:rPr lang="de-CH" sz="2000" dirty="0"/>
            <a:t>Solarpotenzial berechnen</a:t>
          </a:r>
        </a:p>
      </dgm:t>
    </dgm:pt>
    <dgm:pt modelId="{277E6E96-AD4D-4C08-B2FE-228163DB4BD1}" type="parTrans" cxnId="{01353FB0-16F2-4AEC-AF37-23511256FC9B}">
      <dgm:prSet/>
      <dgm:spPr/>
      <dgm:t>
        <a:bodyPr/>
        <a:lstStyle/>
        <a:p>
          <a:endParaRPr lang="de-CH"/>
        </a:p>
      </dgm:t>
    </dgm:pt>
    <dgm:pt modelId="{73E92E48-14F5-429F-8A25-4267611890EA}" type="sibTrans" cxnId="{01353FB0-16F2-4AEC-AF37-23511256FC9B}">
      <dgm:prSet/>
      <dgm:spPr/>
      <dgm:t>
        <a:bodyPr/>
        <a:lstStyle/>
        <a:p>
          <a:endParaRPr lang="de-CH"/>
        </a:p>
      </dgm:t>
    </dgm:pt>
    <dgm:pt modelId="{074E88AD-7EAD-4B6C-83F5-CE003D4912F7}">
      <dgm:prSet phldrT="[Text]" phldr="0"/>
      <dgm:spPr/>
      <dgm:t>
        <a:bodyPr/>
        <a:lstStyle/>
        <a:p>
          <a:r>
            <a:rPr lang="de-CH" dirty="0"/>
            <a:t>Schritt 2</a:t>
          </a:r>
        </a:p>
      </dgm:t>
    </dgm:pt>
    <dgm:pt modelId="{DAC63B51-01BC-46DB-B396-14370CF78FBA}" type="parTrans" cxnId="{6DE287FA-BD83-4C8B-9F08-D88DDFE87E4B}">
      <dgm:prSet/>
      <dgm:spPr/>
      <dgm:t>
        <a:bodyPr/>
        <a:lstStyle/>
        <a:p>
          <a:endParaRPr lang="de-CH"/>
        </a:p>
      </dgm:t>
    </dgm:pt>
    <dgm:pt modelId="{C12E466A-8C52-4691-A0C0-88FADBAD5668}" type="sibTrans" cxnId="{6DE287FA-BD83-4C8B-9F08-D88DDFE87E4B}">
      <dgm:prSet/>
      <dgm:spPr/>
      <dgm:t>
        <a:bodyPr/>
        <a:lstStyle/>
        <a:p>
          <a:endParaRPr lang="de-CH"/>
        </a:p>
      </dgm:t>
    </dgm:pt>
    <dgm:pt modelId="{11547743-B1A0-4558-AACB-B16F059063B8}">
      <dgm:prSet phldrT="[Text]" phldr="0"/>
      <dgm:spPr/>
      <dgm:t>
        <a:bodyPr/>
        <a:lstStyle/>
        <a:p>
          <a:r>
            <a:rPr lang="de-CH"/>
            <a:t>Schritt 3</a:t>
          </a:r>
          <a:endParaRPr lang="de-CH" dirty="0"/>
        </a:p>
      </dgm:t>
    </dgm:pt>
    <dgm:pt modelId="{0CC0F518-4470-4C23-8383-BA57BC906985}" type="parTrans" cxnId="{0E924931-90CE-4BB5-B64D-CD7493BE956F}">
      <dgm:prSet/>
      <dgm:spPr/>
      <dgm:t>
        <a:bodyPr/>
        <a:lstStyle/>
        <a:p>
          <a:endParaRPr lang="de-CH"/>
        </a:p>
      </dgm:t>
    </dgm:pt>
    <dgm:pt modelId="{619F881F-2096-4650-802D-98FFD44ECE0B}" type="sibTrans" cxnId="{0E924931-90CE-4BB5-B64D-CD7493BE956F}">
      <dgm:prSet/>
      <dgm:spPr/>
      <dgm:t>
        <a:bodyPr/>
        <a:lstStyle/>
        <a:p>
          <a:endParaRPr lang="de-CH"/>
        </a:p>
      </dgm:t>
    </dgm:pt>
    <dgm:pt modelId="{8ABE253B-EE59-42B2-9C11-A2D03971E139}">
      <dgm:prSet phldrT="[Text]" custT="1"/>
      <dgm:spPr/>
      <dgm:t>
        <a:bodyPr/>
        <a:lstStyle/>
        <a:p>
          <a:pPr>
            <a:buNone/>
          </a:pPr>
          <a:r>
            <a:rPr lang="de-CH" sz="2000" dirty="0"/>
            <a:t>Wirtschaftlichkeit der zukünftigen Solaranlage berechnen</a:t>
          </a:r>
        </a:p>
      </dgm:t>
    </dgm:pt>
    <dgm:pt modelId="{13973B37-0415-49EF-863F-AED879401505}" type="parTrans" cxnId="{F52C1C27-544C-4519-BEAD-FB0F610BC3BF}">
      <dgm:prSet/>
      <dgm:spPr/>
      <dgm:t>
        <a:bodyPr/>
        <a:lstStyle/>
        <a:p>
          <a:endParaRPr lang="de-CH"/>
        </a:p>
      </dgm:t>
    </dgm:pt>
    <dgm:pt modelId="{FDC2F661-0646-44AA-A943-837EBB3939B8}" type="sibTrans" cxnId="{F52C1C27-544C-4519-BEAD-FB0F610BC3BF}">
      <dgm:prSet/>
      <dgm:spPr/>
      <dgm:t>
        <a:bodyPr/>
        <a:lstStyle/>
        <a:p>
          <a:endParaRPr lang="de-CH"/>
        </a:p>
      </dgm:t>
    </dgm:pt>
    <dgm:pt modelId="{EFEB66BD-6342-4E1D-93E8-11AD6FDDBC72}">
      <dgm:prSet phldrT="[Text]" phldr="0"/>
      <dgm:spPr/>
      <dgm:t>
        <a:bodyPr/>
        <a:lstStyle/>
        <a:p>
          <a:r>
            <a:rPr lang="de-CH" dirty="0"/>
            <a:t>Schritt 4</a:t>
          </a:r>
        </a:p>
      </dgm:t>
    </dgm:pt>
    <dgm:pt modelId="{5668E974-A5BE-4AC0-8E89-304F33F63B0A}" type="parTrans" cxnId="{8E872310-E1BC-48BB-97E0-A15943275E9D}">
      <dgm:prSet/>
      <dgm:spPr/>
      <dgm:t>
        <a:bodyPr/>
        <a:lstStyle/>
        <a:p>
          <a:endParaRPr lang="de-CH"/>
        </a:p>
      </dgm:t>
    </dgm:pt>
    <dgm:pt modelId="{A1D68FBB-11FA-4A04-924C-DE171D3DE809}" type="sibTrans" cxnId="{8E872310-E1BC-48BB-97E0-A15943275E9D}">
      <dgm:prSet/>
      <dgm:spPr/>
      <dgm:t>
        <a:bodyPr/>
        <a:lstStyle/>
        <a:p>
          <a:endParaRPr lang="de-CH"/>
        </a:p>
      </dgm:t>
    </dgm:pt>
    <dgm:pt modelId="{56B282B2-C186-46C9-93A5-82C6B97C014C}">
      <dgm:prSet phldrT="[Text]" phldr="0"/>
      <dgm:spPr/>
      <dgm:t>
        <a:bodyPr/>
        <a:lstStyle/>
        <a:p>
          <a:r>
            <a:rPr lang="de-CH" dirty="0"/>
            <a:t>Schritt 5</a:t>
          </a:r>
        </a:p>
      </dgm:t>
    </dgm:pt>
    <dgm:pt modelId="{31536F71-4597-4AAE-A81A-F499B617EA85}" type="parTrans" cxnId="{3F729D09-D4C8-4564-901C-5446CB587EF3}">
      <dgm:prSet/>
      <dgm:spPr/>
      <dgm:t>
        <a:bodyPr/>
        <a:lstStyle/>
        <a:p>
          <a:endParaRPr lang="de-CH"/>
        </a:p>
      </dgm:t>
    </dgm:pt>
    <dgm:pt modelId="{255B9DB3-7CD9-4484-85EE-8DBA2FF05483}" type="sibTrans" cxnId="{3F729D09-D4C8-4564-901C-5446CB587EF3}">
      <dgm:prSet/>
      <dgm:spPr/>
      <dgm:t>
        <a:bodyPr/>
        <a:lstStyle/>
        <a:p>
          <a:endParaRPr lang="de-CH"/>
        </a:p>
      </dgm:t>
    </dgm:pt>
    <dgm:pt modelId="{13D57216-EFFE-40DE-A391-32EC55AABDBB}">
      <dgm:prSet phldrT="[Text]" custT="1"/>
      <dgm:spPr/>
      <dgm:t>
        <a:bodyPr/>
        <a:lstStyle/>
        <a:p>
          <a:pPr>
            <a:buFont typeface="+mj-lt"/>
            <a:buNone/>
          </a:pPr>
          <a:r>
            <a:rPr lang="de-CH" sz="2000" dirty="0"/>
            <a:t>Behörden informieren</a:t>
          </a:r>
        </a:p>
      </dgm:t>
    </dgm:pt>
    <dgm:pt modelId="{B594E669-9BD4-4806-9CFD-745274D74A5C}" type="parTrans" cxnId="{45AC7795-555C-4E72-96DE-14F2F583C2E1}">
      <dgm:prSet/>
      <dgm:spPr/>
      <dgm:t>
        <a:bodyPr/>
        <a:lstStyle/>
        <a:p>
          <a:endParaRPr lang="de-CH"/>
        </a:p>
      </dgm:t>
    </dgm:pt>
    <dgm:pt modelId="{5EFECB07-37C5-43DC-B9B0-0164E417E70C}" type="sibTrans" cxnId="{45AC7795-555C-4E72-96DE-14F2F583C2E1}">
      <dgm:prSet/>
      <dgm:spPr/>
      <dgm:t>
        <a:bodyPr/>
        <a:lstStyle/>
        <a:p>
          <a:endParaRPr lang="de-CH"/>
        </a:p>
      </dgm:t>
    </dgm:pt>
    <dgm:pt modelId="{3B599BB1-D1AF-4E12-8DA5-526A3D4F263E}">
      <dgm:prSet phldrT="[Text]" phldr="0" custT="1"/>
      <dgm:spPr/>
      <dgm:t>
        <a:bodyPr/>
        <a:lstStyle/>
        <a:p>
          <a:pPr>
            <a:buFont typeface="+mj-lt"/>
            <a:buNone/>
          </a:pPr>
          <a:r>
            <a:rPr lang="de-CH" sz="2000" dirty="0"/>
            <a:t>Potenzial für den Eigenverbrauch abschätzen</a:t>
          </a:r>
        </a:p>
      </dgm:t>
    </dgm:pt>
    <dgm:pt modelId="{1AB7FE80-3F21-480D-A9AC-72314E459BE9}" type="parTrans" cxnId="{6E5F64DF-ECB1-4B45-AA4C-F101F4196472}">
      <dgm:prSet/>
      <dgm:spPr/>
      <dgm:t>
        <a:bodyPr/>
        <a:lstStyle/>
        <a:p>
          <a:endParaRPr lang="de-CH"/>
        </a:p>
      </dgm:t>
    </dgm:pt>
    <dgm:pt modelId="{99E2EF12-5444-47E8-A2E3-824BDF7041FD}" type="sibTrans" cxnId="{6E5F64DF-ECB1-4B45-AA4C-F101F4196472}">
      <dgm:prSet/>
      <dgm:spPr/>
      <dgm:t>
        <a:bodyPr/>
        <a:lstStyle/>
        <a:p>
          <a:endParaRPr lang="de-CH"/>
        </a:p>
      </dgm:t>
    </dgm:pt>
    <dgm:pt modelId="{4415B0CA-4612-4B83-BDE8-C134051D9688}">
      <dgm:prSet phldrT="[Text]" phldr="0" custT="1"/>
      <dgm:spPr/>
      <dgm:t>
        <a:bodyPr/>
        <a:lstStyle/>
        <a:p>
          <a:pPr>
            <a:buFont typeface="+mj-lt"/>
            <a:buNone/>
          </a:pPr>
          <a:r>
            <a:rPr lang="de-CH" sz="2000" dirty="0"/>
            <a:t>Offerten einholen</a:t>
          </a:r>
        </a:p>
      </dgm:t>
    </dgm:pt>
    <dgm:pt modelId="{BE40F784-54BE-40EF-BE1C-15E396A06035}" type="parTrans" cxnId="{6068817B-1154-4986-9297-655277157A46}">
      <dgm:prSet/>
      <dgm:spPr/>
      <dgm:t>
        <a:bodyPr/>
        <a:lstStyle/>
        <a:p>
          <a:endParaRPr lang="de-CH"/>
        </a:p>
      </dgm:t>
    </dgm:pt>
    <dgm:pt modelId="{E0BD9096-0F95-4B70-8F5B-0621C3F91948}" type="sibTrans" cxnId="{6068817B-1154-4986-9297-655277157A46}">
      <dgm:prSet/>
      <dgm:spPr/>
      <dgm:t>
        <a:bodyPr/>
        <a:lstStyle/>
        <a:p>
          <a:endParaRPr lang="de-CH"/>
        </a:p>
      </dgm:t>
    </dgm:pt>
    <dgm:pt modelId="{105C854C-CF19-497D-9047-C80478047F48}">
      <dgm:prSet phldrT="[Text]"/>
      <dgm:spPr/>
      <dgm:t>
        <a:bodyPr/>
        <a:lstStyle/>
        <a:p>
          <a:pPr>
            <a:buFont typeface="+mj-lt"/>
            <a:buAutoNum type="arabicPeriod"/>
          </a:pPr>
          <a:r>
            <a:rPr lang="de-CH"/>
            <a:t>Schritt 6</a:t>
          </a:r>
          <a:endParaRPr lang="de-CH" dirty="0"/>
        </a:p>
      </dgm:t>
    </dgm:pt>
    <dgm:pt modelId="{8AD0826A-E0E0-47F4-A1E1-8A0E93914A15}" type="parTrans" cxnId="{55F80CCE-341B-4BD6-9954-33DA2EF6FB8D}">
      <dgm:prSet/>
      <dgm:spPr/>
      <dgm:t>
        <a:bodyPr/>
        <a:lstStyle/>
        <a:p>
          <a:endParaRPr lang="de-CH"/>
        </a:p>
      </dgm:t>
    </dgm:pt>
    <dgm:pt modelId="{1A15FAB4-3619-4E11-B706-11EC07ADAC12}" type="sibTrans" cxnId="{55F80CCE-341B-4BD6-9954-33DA2EF6FB8D}">
      <dgm:prSet/>
      <dgm:spPr/>
      <dgm:t>
        <a:bodyPr/>
        <a:lstStyle/>
        <a:p>
          <a:endParaRPr lang="de-CH"/>
        </a:p>
      </dgm:t>
    </dgm:pt>
    <dgm:pt modelId="{95026A31-479A-42C1-AB54-5D9D43807C3A}">
      <dgm:prSet phldrT="[Text]" custT="1"/>
      <dgm:spPr/>
      <dgm:t>
        <a:bodyPr/>
        <a:lstStyle/>
        <a:p>
          <a:pPr>
            <a:buFont typeface="+mj-lt"/>
            <a:buNone/>
          </a:pPr>
          <a:r>
            <a:rPr lang="de-CH" sz="2000" dirty="0"/>
            <a:t>Anmeldung Fördergelder</a:t>
          </a:r>
        </a:p>
      </dgm:t>
    </dgm:pt>
    <dgm:pt modelId="{C01071DF-4D03-4A8F-AF0B-D8CC710B69D7}" type="parTrans" cxnId="{FCF32000-7C18-42AC-B5D0-B934C609C977}">
      <dgm:prSet/>
      <dgm:spPr/>
      <dgm:t>
        <a:bodyPr/>
        <a:lstStyle/>
        <a:p>
          <a:endParaRPr lang="de-CH"/>
        </a:p>
      </dgm:t>
    </dgm:pt>
    <dgm:pt modelId="{8E6BE235-6F7B-460C-8134-A3AE401E4C84}" type="sibTrans" cxnId="{FCF32000-7C18-42AC-B5D0-B934C609C977}">
      <dgm:prSet/>
      <dgm:spPr/>
      <dgm:t>
        <a:bodyPr/>
        <a:lstStyle/>
        <a:p>
          <a:endParaRPr lang="de-CH"/>
        </a:p>
      </dgm:t>
    </dgm:pt>
    <dgm:pt modelId="{AEBF8590-A605-45A9-A2E8-DA401EA1B851}">
      <dgm:prSet phldrT="[Text]"/>
      <dgm:spPr/>
      <dgm:t>
        <a:bodyPr/>
        <a:lstStyle/>
        <a:p>
          <a:pPr>
            <a:buFont typeface="+mj-lt"/>
            <a:buAutoNum type="arabicPeriod"/>
          </a:pPr>
          <a:r>
            <a:rPr lang="de-CH"/>
            <a:t>Schritt 7</a:t>
          </a:r>
          <a:endParaRPr lang="de-CH" dirty="0"/>
        </a:p>
      </dgm:t>
    </dgm:pt>
    <dgm:pt modelId="{22FB582D-5207-4205-AF23-510E23924297}" type="parTrans" cxnId="{29871BBB-952B-4A5D-8EF6-E475FD7E28BE}">
      <dgm:prSet/>
      <dgm:spPr/>
      <dgm:t>
        <a:bodyPr/>
        <a:lstStyle/>
        <a:p>
          <a:endParaRPr lang="de-CH"/>
        </a:p>
      </dgm:t>
    </dgm:pt>
    <dgm:pt modelId="{502B59FC-23A9-43E1-B5EB-9D9878602CA9}" type="sibTrans" cxnId="{29871BBB-952B-4A5D-8EF6-E475FD7E28BE}">
      <dgm:prSet/>
      <dgm:spPr/>
      <dgm:t>
        <a:bodyPr/>
        <a:lstStyle/>
        <a:p>
          <a:endParaRPr lang="de-CH"/>
        </a:p>
      </dgm:t>
    </dgm:pt>
    <dgm:pt modelId="{6CDD7C46-AFAB-49BB-BA96-66F808257239}">
      <dgm:prSet phldrT="[Text]" custT="1"/>
      <dgm:spPr/>
      <dgm:t>
        <a:bodyPr/>
        <a:lstStyle/>
        <a:p>
          <a:pPr>
            <a:buFont typeface="+mj-lt"/>
            <a:buNone/>
          </a:pPr>
          <a:r>
            <a:rPr lang="de-CH" sz="2000" dirty="0"/>
            <a:t>Anlage in Betrieb nehmen</a:t>
          </a:r>
        </a:p>
      </dgm:t>
    </dgm:pt>
    <dgm:pt modelId="{8B895191-8D53-4900-87CF-174D4EDB7430}" type="parTrans" cxnId="{5F8F69CC-E369-4096-BA66-1F569BFAAA65}">
      <dgm:prSet/>
      <dgm:spPr/>
      <dgm:t>
        <a:bodyPr/>
        <a:lstStyle/>
        <a:p>
          <a:endParaRPr lang="de-CH"/>
        </a:p>
      </dgm:t>
    </dgm:pt>
    <dgm:pt modelId="{0A570B05-35BC-4E4D-8C38-E545F94F0699}" type="sibTrans" cxnId="{5F8F69CC-E369-4096-BA66-1F569BFAAA65}">
      <dgm:prSet/>
      <dgm:spPr/>
      <dgm:t>
        <a:bodyPr/>
        <a:lstStyle/>
        <a:p>
          <a:endParaRPr lang="de-CH"/>
        </a:p>
      </dgm:t>
    </dgm:pt>
    <dgm:pt modelId="{BCACEF27-8D9C-4B18-85ED-2E8BB6962DBB}" type="pres">
      <dgm:prSet presAssocID="{27148DE5-9048-4A32-A5CC-E0841BBDB394}" presName="linearFlow" presStyleCnt="0">
        <dgm:presLayoutVars>
          <dgm:dir/>
          <dgm:animLvl val="lvl"/>
          <dgm:resizeHandles val="exact"/>
        </dgm:presLayoutVars>
      </dgm:prSet>
      <dgm:spPr/>
    </dgm:pt>
    <dgm:pt modelId="{F1B6E32F-4995-4DC7-96F3-61458AEE440A}" type="pres">
      <dgm:prSet presAssocID="{623CDC58-4BAA-40F6-A212-7EA740602B60}" presName="composite" presStyleCnt="0"/>
      <dgm:spPr/>
    </dgm:pt>
    <dgm:pt modelId="{8CBA9CA7-82A0-4A31-B60F-4DDD53C64EAF}" type="pres">
      <dgm:prSet presAssocID="{623CDC58-4BAA-40F6-A212-7EA740602B60}" presName="parentText" presStyleLbl="alignNode1" presStyleIdx="0" presStyleCnt="7">
        <dgm:presLayoutVars>
          <dgm:chMax val="1"/>
          <dgm:bulletEnabled val="1"/>
        </dgm:presLayoutVars>
      </dgm:prSet>
      <dgm:spPr/>
    </dgm:pt>
    <dgm:pt modelId="{B422C655-561E-4DD4-BFAA-873080D3BF89}" type="pres">
      <dgm:prSet presAssocID="{623CDC58-4BAA-40F6-A212-7EA740602B60}" presName="descendantText" presStyleLbl="alignAcc1" presStyleIdx="0" presStyleCnt="7">
        <dgm:presLayoutVars>
          <dgm:bulletEnabled val="1"/>
        </dgm:presLayoutVars>
      </dgm:prSet>
      <dgm:spPr/>
    </dgm:pt>
    <dgm:pt modelId="{D7D2B2C4-90C7-4A7C-9F1A-313EEB42E744}" type="pres">
      <dgm:prSet presAssocID="{DB0055B9-D3D5-4DD8-A5BD-1A3C09EFC78F}" presName="sp" presStyleCnt="0"/>
      <dgm:spPr/>
    </dgm:pt>
    <dgm:pt modelId="{712BEC34-4032-4A19-8B15-B40473304860}" type="pres">
      <dgm:prSet presAssocID="{074E88AD-7EAD-4B6C-83F5-CE003D4912F7}" presName="composite" presStyleCnt="0"/>
      <dgm:spPr/>
    </dgm:pt>
    <dgm:pt modelId="{B42470E2-AD4F-4297-BB08-C5EDDE606389}" type="pres">
      <dgm:prSet presAssocID="{074E88AD-7EAD-4B6C-83F5-CE003D4912F7}" presName="parentText" presStyleLbl="alignNode1" presStyleIdx="1" presStyleCnt="7">
        <dgm:presLayoutVars>
          <dgm:chMax val="1"/>
          <dgm:bulletEnabled val="1"/>
        </dgm:presLayoutVars>
      </dgm:prSet>
      <dgm:spPr/>
    </dgm:pt>
    <dgm:pt modelId="{986ED74B-DFA8-4E2D-AFD1-8864D190049C}" type="pres">
      <dgm:prSet presAssocID="{074E88AD-7EAD-4B6C-83F5-CE003D4912F7}" presName="descendantText" presStyleLbl="alignAcc1" presStyleIdx="1" presStyleCnt="7">
        <dgm:presLayoutVars>
          <dgm:bulletEnabled val="1"/>
        </dgm:presLayoutVars>
      </dgm:prSet>
      <dgm:spPr/>
    </dgm:pt>
    <dgm:pt modelId="{3E25F92E-A11D-4E3F-8825-E428E83C0EA1}" type="pres">
      <dgm:prSet presAssocID="{C12E466A-8C52-4691-A0C0-88FADBAD5668}" presName="sp" presStyleCnt="0"/>
      <dgm:spPr/>
    </dgm:pt>
    <dgm:pt modelId="{3B7452F6-F44A-409A-AAF9-E65CF5AF7963}" type="pres">
      <dgm:prSet presAssocID="{11547743-B1A0-4558-AACB-B16F059063B8}" presName="composite" presStyleCnt="0"/>
      <dgm:spPr/>
    </dgm:pt>
    <dgm:pt modelId="{4C450B82-332F-43FB-853A-CE6E97EACC0F}" type="pres">
      <dgm:prSet presAssocID="{11547743-B1A0-4558-AACB-B16F059063B8}" presName="parentText" presStyleLbl="alignNode1" presStyleIdx="2" presStyleCnt="7">
        <dgm:presLayoutVars>
          <dgm:chMax val="1"/>
          <dgm:bulletEnabled val="1"/>
        </dgm:presLayoutVars>
      </dgm:prSet>
      <dgm:spPr/>
    </dgm:pt>
    <dgm:pt modelId="{DD18438F-32BE-428E-9ADD-52EADA8568CD}" type="pres">
      <dgm:prSet presAssocID="{11547743-B1A0-4558-AACB-B16F059063B8}" presName="descendantText" presStyleLbl="alignAcc1" presStyleIdx="2" presStyleCnt="7">
        <dgm:presLayoutVars>
          <dgm:bulletEnabled val="1"/>
        </dgm:presLayoutVars>
      </dgm:prSet>
      <dgm:spPr/>
    </dgm:pt>
    <dgm:pt modelId="{B15AEE66-D422-4629-B62B-26CBE2DCC714}" type="pres">
      <dgm:prSet presAssocID="{619F881F-2096-4650-802D-98FFD44ECE0B}" presName="sp" presStyleCnt="0"/>
      <dgm:spPr/>
    </dgm:pt>
    <dgm:pt modelId="{64D2A82C-C49E-4EE7-B6F8-40F9F4F0C108}" type="pres">
      <dgm:prSet presAssocID="{EFEB66BD-6342-4E1D-93E8-11AD6FDDBC72}" presName="composite" presStyleCnt="0"/>
      <dgm:spPr/>
    </dgm:pt>
    <dgm:pt modelId="{EB9FC322-1A3D-4632-B3BB-80F99C37F534}" type="pres">
      <dgm:prSet presAssocID="{EFEB66BD-6342-4E1D-93E8-11AD6FDDBC72}" presName="parentText" presStyleLbl="alignNode1" presStyleIdx="3" presStyleCnt="7">
        <dgm:presLayoutVars>
          <dgm:chMax val="1"/>
          <dgm:bulletEnabled val="1"/>
        </dgm:presLayoutVars>
      </dgm:prSet>
      <dgm:spPr/>
    </dgm:pt>
    <dgm:pt modelId="{C7E081B4-E817-4DA9-BBE8-81762FA59C91}" type="pres">
      <dgm:prSet presAssocID="{EFEB66BD-6342-4E1D-93E8-11AD6FDDBC72}" presName="descendantText" presStyleLbl="alignAcc1" presStyleIdx="3" presStyleCnt="7">
        <dgm:presLayoutVars>
          <dgm:bulletEnabled val="1"/>
        </dgm:presLayoutVars>
      </dgm:prSet>
      <dgm:spPr/>
    </dgm:pt>
    <dgm:pt modelId="{5F46A586-E1FC-4506-B3EA-6376185F597F}" type="pres">
      <dgm:prSet presAssocID="{A1D68FBB-11FA-4A04-924C-DE171D3DE809}" presName="sp" presStyleCnt="0"/>
      <dgm:spPr/>
    </dgm:pt>
    <dgm:pt modelId="{3061F53B-3F1F-4ECF-AF90-90870204778E}" type="pres">
      <dgm:prSet presAssocID="{56B282B2-C186-46C9-93A5-82C6B97C014C}" presName="composite" presStyleCnt="0"/>
      <dgm:spPr/>
    </dgm:pt>
    <dgm:pt modelId="{8967A0A8-6C51-4DEB-96FB-B4DAB95F25E7}" type="pres">
      <dgm:prSet presAssocID="{56B282B2-C186-46C9-93A5-82C6B97C014C}" presName="parentText" presStyleLbl="alignNode1" presStyleIdx="4" presStyleCnt="7">
        <dgm:presLayoutVars>
          <dgm:chMax val="1"/>
          <dgm:bulletEnabled val="1"/>
        </dgm:presLayoutVars>
      </dgm:prSet>
      <dgm:spPr/>
    </dgm:pt>
    <dgm:pt modelId="{C1B870C2-98A0-4B04-99C1-E1BF365AA2DD}" type="pres">
      <dgm:prSet presAssocID="{56B282B2-C186-46C9-93A5-82C6B97C014C}" presName="descendantText" presStyleLbl="alignAcc1" presStyleIdx="4" presStyleCnt="7">
        <dgm:presLayoutVars>
          <dgm:bulletEnabled val="1"/>
        </dgm:presLayoutVars>
      </dgm:prSet>
      <dgm:spPr/>
    </dgm:pt>
    <dgm:pt modelId="{4DAEAF17-D5F8-4BE0-A34E-81A3C373D87C}" type="pres">
      <dgm:prSet presAssocID="{255B9DB3-7CD9-4484-85EE-8DBA2FF05483}" presName="sp" presStyleCnt="0"/>
      <dgm:spPr/>
    </dgm:pt>
    <dgm:pt modelId="{65C2D5E5-60ED-4DFF-9B75-5C0D3642A02A}" type="pres">
      <dgm:prSet presAssocID="{105C854C-CF19-497D-9047-C80478047F48}" presName="composite" presStyleCnt="0"/>
      <dgm:spPr/>
    </dgm:pt>
    <dgm:pt modelId="{5138B4FE-1AD6-4F67-8091-0D896C18D765}" type="pres">
      <dgm:prSet presAssocID="{105C854C-CF19-497D-9047-C80478047F48}" presName="parentText" presStyleLbl="alignNode1" presStyleIdx="5" presStyleCnt="7">
        <dgm:presLayoutVars>
          <dgm:chMax val="1"/>
          <dgm:bulletEnabled val="1"/>
        </dgm:presLayoutVars>
      </dgm:prSet>
      <dgm:spPr/>
    </dgm:pt>
    <dgm:pt modelId="{6D165EC0-0C8B-421F-BE22-365AE8E490C0}" type="pres">
      <dgm:prSet presAssocID="{105C854C-CF19-497D-9047-C80478047F48}" presName="descendantText" presStyleLbl="alignAcc1" presStyleIdx="5" presStyleCnt="7">
        <dgm:presLayoutVars>
          <dgm:bulletEnabled val="1"/>
        </dgm:presLayoutVars>
      </dgm:prSet>
      <dgm:spPr/>
    </dgm:pt>
    <dgm:pt modelId="{6C0830BC-A261-45DD-802E-E94618732DE7}" type="pres">
      <dgm:prSet presAssocID="{1A15FAB4-3619-4E11-B706-11EC07ADAC12}" presName="sp" presStyleCnt="0"/>
      <dgm:spPr/>
    </dgm:pt>
    <dgm:pt modelId="{3633AC62-0F88-4FA3-8117-99902637679E}" type="pres">
      <dgm:prSet presAssocID="{AEBF8590-A605-45A9-A2E8-DA401EA1B851}" presName="composite" presStyleCnt="0"/>
      <dgm:spPr/>
    </dgm:pt>
    <dgm:pt modelId="{0AD0A600-3642-44EB-A760-D30963B046C0}" type="pres">
      <dgm:prSet presAssocID="{AEBF8590-A605-45A9-A2E8-DA401EA1B851}" presName="parentText" presStyleLbl="alignNode1" presStyleIdx="6" presStyleCnt="7">
        <dgm:presLayoutVars>
          <dgm:chMax val="1"/>
          <dgm:bulletEnabled val="1"/>
        </dgm:presLayoutVars>
      </dgm:prSet>
      <dgm:spPr/>
    </dgm:pt>
    <dgm:pt modelId="{4EE33123-A6B1-4852-8872-A02E370881D7}" type="pres">
      <dgm:prSet presAssocID="{AEBF8590-A605-45A9-A2E8-DA401EA1B851}" presName="descendantText" presStyleLbl="alignAcc1" presStyleIdx="6" presStyleCnt="7">
        <dgm:presLayoutVars>
          <dgm:bulletEnabled val="1"/>
        </dgm:presLayoutVars>
      </dgm:prSet>
      <dgm:spPr/>
    </dgm:pt>
  </dgm:ptLst>
  <dgm:cxnLst>
    <dgm:cxn modelId="{FCF32000-7C18-42AC-B5D0-B934C609C977}" srcId="{105C854C-CF19-497D-9047-C80478047F48}" destId="{95026A31-479A-42C1-AB54-5D9D43807C3A}" srcOrd="0" destOrd="0" parTransId="{C01071DF-4D03-4A8F-AF0B-D8CC710B69D7}" sibTransId="{8E6BE235-6F7B-460C-8134-A3AE401E4C84}"/>
    <dgm:cxn modelId="{8C6B5B07-AB28-47E8-9EE8-66D9B83FFA5B}" type="presOf" srcId="{AEBF8590-A605-45A9-A2E8-DA401EA1B851}" destId="{0AD0A600-3642-44EB-A760-D30963B046C0}" srcOrd="0" destOrd="0" presId="urn:microsoft.com/office/officeart/2005/8/layout/chevron2"/>
    <dgm:cxn modelId="{3F729D09-D4C8-4564-901C-5446CB587EF3}" srcId="{27148DE5-9048-4A32-A5CC-E0841BBDB394}" destId="{56B282B2-C186-46C9-93A5-82C6B97C014C}" srcOrd="4" destOrd="0" parTransId="{31536F71-4597-4AAE-A81A-F499B617EA85}" sibTransId="{255B9DB3-7CD9-4484-85EE-8DBA2FF05483}"/>
    <dgm:cxn modelId="{8E872310-E1BC-48BB-97E0-A15943275E9D}" srcId="{27148DE5-9048-4A32-A5CC-E0841BBDB394}" destId="{EFEB66BD-6342-4E1D-93E8-11AD6FDDBC72}" srcOrd="3" destOrd="0" parTransId="{5668E974-A5BE-4AC0-8E89-304F33F63B0A}" sibTransId="{A1D68FBB-11FA-4A04-924C-DE171D3DE809}"/>
    <dgm:cxn modelId="{CB6EA319-3540-437E-BBE9-CDE9F3E76CDA}" type="presOf" srcId="{3B599BB1-D1AF-4E12-8DA5-526A3D4F263E}" destId="{986ED74B-DFA8-4E2D-AFD1-8864D190049C}" srcOrd="0" destOrd="0" presId="urn:microsoft.com/office/officeart/2005/8/layout/chevron2"/>
    <dgm:cxn modelId="{F52C1C27-544C-4519-BEAD-FB0F610BC3BF}" srcId="{11547743-B1A0-4558-AACB-B16F059063B8}" destId="{8ABE253B-EE59-42B2-9C11-A2D03971E139}" srcOrd="0" destOrd="0" parTransId="{13973B37-0415-49EF-863F-AED879401505}" sibTransId="{FDC2F661-0646-44AA-A943-837EBB3939B8}"/>
    <dgm:cxn modelId="{0E924931-90CE-4BB5-B64D-CD7493BE956F}" srcId="{27148DE5-9048-4A32-A5CC-E0841BBDB394}" destId="{11547743-B1A0-4558-AACB-B16F059063B8}" srcOrd="2" destOrd="0" parTransId="{0CC0F518-4470-4C23-8383-BA57BC906985}" sibTransId="{619F881F-2096-4650-802D-98FFD44ECE0B}"/>
    <dgm:cxn modelId="{972ECF41-5D71-4ADE-A7BD-3D00C08B3D3C}" srcId="{27148DE5-9048-4A32-A5CC-E0841BBDB394}" destId="{623CDC58-4BAA-40F6-A212-7EA740602B60}" srcOrd="0" destOrd="0" parTransId="{58FB4240-D210-41AF-8AA0-1A7F08BCC214}" sibTransId="{DB0055B9-D3D5-4DD8-A5BD-1A3C09EFC78F}"/>
    <dgm:cxn modelId="{309CEE6C-F594-4A34-AD84-EDD5C6CADF42}" type="presOf" srcId="{27148DE5-9048-4A32-A5CC-E0841BBDB394}" destId="{BCACEF27-8D9C-4B18-85ED-2E8BB6962DBB}" srcOrd="0" destOrd="0" presId="urn:microsoft.com/office/officeart/2005/8/layout/chevron2"/>
    <dgm:cxn modelId="{6068817B-1154-4986-9297-655277157A46}" srcId="{EFEB66BD-6342-4E1D-93E8-11AD6FDDBC72}" destId="{4415B0CA-4612-4B83-BDE8-C134051D9688}" srcOrd="0" destOrd="0" parTransId="{BE40F784-54BE-40EF-BE1C-15E396A06035}" sibTransId="{E0BD9096-0F95-4B70-8F5B-0621C3F91948}"/>
    <dgm:cxn modelId="{61BCE081-1539-415C-930E-27CA4F014DF3}" type="presOf" srcId="{8ABE253B-EE59-42B2-9C11-A2D03971E139}" destId="{DD18438F-32BE-428E-9ADD-52EADA8568CD}" srcOrd="0" destOrd="0" presId="urn:microsoft.com/office/officeart/2005/8/layout/chevron2"/>
    <dgm:cxn modelId="{3EE72282-D51F-48F4-A4F8-A54D7D47D09D}" type="presOf" srcId="{95026A31-479A-42C1-AB54-5D9D43807C3A}" destId="{6D165EC0-0C8B-421F-BE22-365AE8E490C0}" srcOrd="0" destOrd="0" presId="urn:microsoft.com/office/officeart/2005/8/layout/chevron2"/>
    <dgm:cxn modelId="{C378638E-526A-4A8D-A3D0-2B26CB24FEE9}" type="presOf" srcId="{59ADA040-B9B9-4E4D-B3B2-2B2757E0532C}" destId="{B422C655-561E-4DD4-BFAA-873080D3BF89}" srcOrd="0" destOrd="0" presId="urn:microsoft.com/office/officeart/2005/8/layout/chevron2"/>
    <dgm:cxn modelId="{E0D5DD93-BB02-4907-B1EB-8523905A02E7}" type="presOf" srcId="{56B282B2-C186-46C9-93A5-82C6B97C014C}" destId="{8967A0A8-6C51-4DEB-96FB-B4DAB95F25E7}" srcOrd="0" destOrd="0" presId="urn:microsoft.com/office/officeart/2005/8/layout/chevron2"/>
    <dgm:cxn modelId="{45AC7795-555C-4E72-96DE-14F2F583C2E1}" srcId="{56B282B2-C186-46C9-93A5-82C6B97C014C}" destId="{13D57216-EFFE-40DE-A391-32EC55AABDBB}" srcOrd="0" destOrd="0" parTransId="{B594E669-9BD4-4806-9CFD-745274D74A5C}" sibTransId="{5EFECB07-37C5-43DC-B9B0-0164E417E70C}"/>
    <dgm:cxn modelId="{F5B2F1A1-EC39-4A65-896C-15BD5EC4105F}" type="presOf" srcId="{6CDD7C46-AFAB-49BB-BA96-66F808257239}" destId="{4EE33123-A6B1-4852-8872-A02E370881D7}" srcOrd="0" destOrd="0" presId="urn:microsoft.com/office/officeart/2005/8/layout/chevron2"/>
    <dgm:cxn modelId="{01353FB0-16F2-4AEC-AF37-23511256FC9B}" srcId="{623CDC58-4BAA-40F6-A212-7EA740602B60}" destId="{59ADA040-B9B9-4E4D-B3B2-2B2757E0532C}" srcOrd="0" destOrd="0" parTransId="{277E6E96-AD4D-4C08-B2FE-228163DB4BD1}" sibTransId="{73E92E48-14F5-429F-8A25-4267611890EA}"/>
    <dgm:cxn modelId="{88C7E6B4-E732-46CF-AAB7-70A0EB25EAE7}" type="presOf" srcId="{11547743-B1A0-4558-AACB-B16F059063B8}" destId="{4C450B82-332F-43FB-853A-CE6E97EACC0F}" srcOrd="0" destOrd="0" presId="urn:microsoft.com/office/officeart/2005/8/layout/chevron2"/>
    <dgm:cxn modelId="{29871BBB-952B-4A5D-8EF6-E475FD7E28BE}" srcId="{27148DE5-9048-4A32-A5CC-E0841BBDB394}" destId="{AEBF8590-A605-45A9-A2E8-DA401EA1B851}" srcOrd="6" destOrd="0" parTransId="{22FB582D-5207-4205-AF23-510E23924297}" sibTransId="{502B59FC-23A9-43E1-B5EB-9D9878602CA9}"/>
    <dgm:cxn modelId="{5F8F69CC-E369-4096-BA66-1F569BFAAA65}" srcId="{AEBF8590-A605-45A9-A2E8-DA401EA1B851}" destId="{6CDD7C46-AFAB-49BB-BA96-66F808257239}" srcOrd="0" destOrd="0" parTransId="{8B895191-8D53-4900-87CF-174D4EDB7430}" sibTransId="{0A570B05-35BC-4E4D-8C38-E545F94F0699}"/>
    <dgm:cxn modelId="{55F80CCE-341B-4BD6-9954-33DA2EF6FB8D}" srcId="{27148DE5-9048-4A32-A5CC-E0841BBDB394}" destId="{105C854C-CF19-497D-9047-C80478047F48}" srcOrd="5" destOrd="0" parTransId="{8AD0826A-E0E0-47F4-A1E1-8A0E93914A15}" sibTransId="{1A15FAB4-3619-4E11-B706-11EC07ADAC12}"/>
    <dgm:cxn modelId="{15171DD3-E21D-492D-BACA-CAF8B8420A89}" type="presOf" srcId="{105C854C-CF19-497D-9047-C80478047F48}" destId="{5138B4FE-1AD6-4F67-8091-0D896C18D765}" srcOrd="0" destOrd="0" presId="urn:microsoft.com/office/officeart/2005/8/layout/chevron2"/>
    <dgm:cxn modelId="{04B419DC-9B45-4703-89EF-CD31985642AD}" type="presOf" srcId="{074E88AD-7EAD-4B6C-83F5-CE003D4912F7}" destId="{B42470E2-AD4F-4297-BB08-C5EDDE606389}" srcOrd="0" destOrd="0" presId="urn:microsoft.com/office/officeart/2005/8/layout/chevron2"/>
    <dgm:cxn modelId="{435511DF-77D9-48EA-BC27-1A48784C38CF}" type="presOf" srcId="{4415B0CA-4612-4B83-BDE8-C134051D9688}" destId="{C7E081B4-E817-4DA9-BBE8-81762FA59C91}" srcOrd="0" destOrd="0" presId="urn:microsoft.com/office/officeart/2005/8/layout/chevron2"/>
    <dgm:cxn modelId="{6E5F64DF-ECB1-4B45-AA4C-F101F4196472}" srcId="{074E88AD-7EAD-4B6C-83F5-CE003D4912F7}" destId="{3B599BB1-D1AF-4E12-8DA5-526A3D4F263E}" srcOrd="0" destOrd="0" parTransId="{1AB7FE80-3F21-480D-A9AC-72314E459BE9}" sibTransId="{99E2EF12-5444-47E8-A2E3-824BDF7041FD}"/>
    <dgm:cxn modelId="{270396E3-1B15-4164-BDFD-9850A4CF0B17}" type="presOf" srcId="{EFEB66BD-6342-4E1D-93E8-11AD6FDDBC72}" destId="{EB9FC322-1A3D-4632-B3BB-80F99C37F534}" srcOrd="0" destOrd="0" presId="urn:microsoft.com/office/officeart/2005/8/layout/chevron2"/>
    <dgm:cxn modelId="{4BF99CEC-542E-41C6-9FDD-56E34598188D}" type="presOf" srcId="{623CDC58-4BAA-40F6-A212-7EA740602B60}" destId="{8CBA9CA7-82A0-4A31-B60F-4DDD53C64EAF}" srcOrd="0" destOrd="0" presId="urn:microsoft.com/office/officeart/2005/8/layout/chevron2"/>
    <dgm:cxn modelId="{807E66F9-5C75-42DE-B952-55FC65DF0EA0}" type="presOf" srcId="{13D57216-EFFE-40DE-A391-32EC55AABDBB}" destId="{C1B870C2-98A0-4B04-99C1-E1BF365AA2DD}" srcOrd="0" destOrd="0" presId="urn:microsoft.com/office/officeart/2005/8/layout/chevron2"/>
    <dgm:cxn modelId="{6DE287FA-BD83-4C8B-9F08-D88DDFE87E4B}" srcId="{27148DE5-9048-4A32-A5CC-E0841BBDB394}" destId="{074E88AD-7EAD-4B6C-83F5-CE003D4912F7}" srcOrd="1" destOrd="0" parTransId="{DAC63B51-01BC-46DB-B396-14370CF78FBA}" sibTransId="{C12E466A-8C52-4691-A0C0-88FADBAD5668}"/>
    <dgm:cxn modelId="{D07DBBF7-7442-4AE0-93F7-DB183910003A}" type="presParOf" srcId="{BCACEF27-8D9C-4B18-85ED-2E8BB6962DBB}" destId="{F1B6E32F-4995-4DC7-96F3-61458AEE440A}" srcOrd="0" destOrd="0" presId="urn:microsoft.com/office/officeart/2005/8/layout/chevron2"/>
    <dgm:cxn modelId="{1CEBBB46-4583-4ED7-8A90-7795A914F00F}" type="presParOf" srcId="{F1B6E32F-4995-4DC7-96F3-61458AEE440A}" destId="{8CBA9CA7-82A0-4A31-B60F-4DDD53C64EAF}" srcOrd="0" destOrd="0" presId="urn:microsoft.com/office/officeart/2005/8/layout/chevron2"/>
    <dgm:cxn modelId="{CD3762A8-6C6C-4F95-8A7F-60726EF74A6F}" type="presParOf" srcId="{F1B6E32F-4995-4DC7-96F3-61458AEE440A}" destId="{B422C655-561E-4DD4-BFAA-873080D3BF89}" srcOrd="1" destOrd="0" presId="urn:microsoft.com/office/officeart/2005/8/layout/chevron2"/>
    <dgm:cxn modelId="{39991868-FD44-4A22-BEEC-3B07D91F1A83}" type="presParOf" srcId="{BCACEF27-8D9C-4B18-85ED-2E8BB6962DBB}" destId="{D7D2B2C4-90C7-4A7C-9F1A-313EEB42E744}" srcOrd="1" destOrd="0" presId="urn:microsoft.com/office/officeart/2005/8/layout/chevron2"/>
    <dgm:cxn modelId="{6D524C80-DB50-480E-B416-2808CCF80D3A}" type="presParOf" srcId="{BCACEF27-8D9C-4B18-85ED-2E8BB6962DBB}" destId="{712BEC34-4032-4A19-8B15-B40473304860}" srcOrd="2" destOrd="0" presId="urn:microsoft.com/office/officeart/2005/8/layout/chevron2"/>
    <dgm:cxn modelId="{62C15959-1B2B-4B42-8AAD-155BD0D84108}" type="presParOf" srcId="{712BEC34-4032-4A19-8B15-B40473304860}" destId="{B42470E2-AD4F-4297-BB08-C5EDDE606389}" srcOrd="0" destOrd="0" presId="urn:microsoft.com/office/officeart/2005/8/layout/chevron2"/>
    <dgm:cxn modelId="{0883D835-3CAB-49A5-9945-BB74269B69EE}" type="presParOf" srcId="{712BEC34-4032-4A19-8B15-B40473304860}" destId="{986ED74B-DFA8-4E2D-AFD1-8864D190049C}" srcOrd="1" destOrd="0" presId="urn:microsoft.com/office/officeart/2005/8/layout/chevron2"/>
    <dgm:cxn modelId="{2DA10BCC-18DF-466B-8A67-C3B339331B8B}" type="presParOf" srcId="{BCACEF27-8D9C-4B18-85ED-2E8BB6962DBB}" destId="{3E25F92E-A11D-4E3F-8825-E428E83C0EA1}" srcOrd="3" destOrd="0" presId="urn:microsoft.com/office/officeart/2005/8/layout/chevron2"/>
    <dgm:cxn modelId="{8B4DD3AB-4DA7-4DD4-B09B-DF429F4A1C8B}" type="presParOf" srcId="{BCACEF27-8D9C-4B18-85ED-2E8BB6962DBB}" destId="{3B7452F6-F44A-409A-AAF9-E65CF5AF7963}" srcOrd="4" destOrd="0" presId="urn:microsoft.com/office/officeart/2005/8/layout/chevron2"/>
    <dgm:cxn modelId="{29A38B32-E1C2-49E0-BDE4-E3DC4FD04025}" type="presParOf" srcId="{3B7452F6-F44A-409A-AAF9-E65CF5AF7963}" destId="{4C450B82-332F-43FB-853A-CE6E97EACC0F}" srcOrd="0" destOrd="0" presId="urn:microsoft.com/office/officeart/2005/8/layout/chevron2"/>
    <dgm:cxn modelId="{8C25E3EB-5CE0-4AD8-84D4-A1ADA233BD7F}" type="presParOf" srcId="{3B7452F6-F44A-409A-AAF9-E65CF5AF7963}" destId="{DD18438F-32BE-428E-9ADD-52EADA8568CD}" srcOrd="1" destOrd="0" presId="urn:microsoft.com/office/officeart/2005/8/layout/chevron2"/>
    <dgm:cxn modelId="{19A7B3DE-7532-48A3-A763-9D88EF592A8E}" type="presParOf" srcId="{BCACEF27-8D9C-4B18-85ED-2E8BB6962DBB}" destId="{B15AEE66-D422-4629-B62B-26CBE2DCC714}" srcOrd="5" destOrd="0" presId="urn:microsoft.com/office/officeart/2005/8/layout/chevron2"/>
    <dgm:cxn modelId="{32BEC66F-3907-4978-B917-77FF5A4308AC}" type="presParOf" srcId="{BCACEF27-8D9C-4B18-85ED-2E8BB6962DBB}" destId="{64D2A82C-C49E-4EE7-B6F8-40F9F4F0C108}" srcOrd="6" destOrd="0" presId="urn:microsoft.com/office/officeart/2005/8/layout/chevron2"/>
    <dgm:cxn modelId="{C750EFA2-4C59-474B-8561-045008D1B6B0}" type="presParOf" srcId="{64D2A82C-C49E-4EE7-B6F8-40F9F4F0C108}" destId="{EB9FC322-1A3D-4632-B3BB-80F99C37F534}" srcOrd="0" destOrd="0" presId="urn:microsoft.com/office/officeart/2005/8/layout/chevron2"/>
    <dgm:cxn modelId="{5EAC5E69-8EEC-403A-92E7-E065E4CC8081}" type="presParOf" srcId="{64D2A82C-C49E-4EE7-B6F8-40F9F4F0C108}" destId="{C7E081B4-E817-4DA9-BBE8-81762FA59C91}" srcOrd="1" destOrd="0" presId="urn:microsoft.com/office/officeart/2005/8/layout/chevron2"/>
    <dgm:cxn modelId="{88E74201-0418-461D-AF2A-C39F4160180A}" type="presParOf" srcId="{BCACEF27-8D9C-4B18-85ED-2E8BB6962DBB}" destId="{5F46A586-E1FC-4506-B3EA-6376185F597F}" srcOrd="7" destOrd="0" presId="urn:microsoft.com/office/officeart/2005/8/layout/chevron2"/>
    <dgm:cxn modelId="{A7B305C3-117D-40AA-B3FC-C3079229B910}" type="presParOf" srcId="{BCACEF27-8D9C-4B18-85ED-2E8BB6962DBB}" destId="{3061F53B-3F1F-4ECF-AF90-90870204778E}" srcOrd="8" destOrd="0" presId="urn:microsoft.com/office/officeart/2005/8/layout/chevron2"/>
    <dgm:cxn modelId="{85875B62-F7DE-47D7-9863-253C87BB1220}" type="presParOf" srcId="{3061F53B-3F1F-4ECF-AF90-90870204778E}" destId="{8967A0A8-6C51-4DEB-96FB-B4DAB95F25E7}" srcOrd="0" destOrd="0" presId="urn:microsoft.com/office/officeart/2005/8/layout/chevron2"/>
    <dgm:cxn modelId="{CE1458D8-5473-4943-8927-A06710C41E33}" type="presParOf" srcId="{3061F53B-3F1F-4ECF-AF90-90870204778E}" destId="{C1B870C2-98A0-4B04-99C1-E1BF365AA2DD}" srcOrd="1" destOrd="0" presId="urn:microsoft.com/office/officeart/2005/8/layout/chevron2"/>
    <dgm:cxn modelId="{7EE746A3-E691-464A-80DF-92A67EBDDAB2}" type="presParOf" srcId="{BCACEF27-8D9C-4B18-85ED-2E8BB6962DBB}" destId="{4DAEAF17-D5F8-4BE0-A34E-81A3C373D87C}" srcOrd="9" destOrd="0" presId="urn:microsoft.com/office/officeart/2005/8/layout/chevron2"/>
    <dgm:cxn modelId="{71917689-5021-472D-82E7-8C2BBC37C0A2}" type="presParOf" srcId="{BCACEF27-8D9C-4B18-85ED-2E8BB6962DBB}" destId="{65C2D5E5-60ED-4DFF-9B75-5C0D3642A02A}" srcOrd="10" destOrd="0" presId="urn:microsoft.com/office/officeart/2005/8/layout/chevron2"/>
    <dgm:cxn modelId="{6EC47D9C-1E71-469D-8C34-3C6BAD8EB76A}" type="presParOf" srcId="{65C2D5E5-60ED-4DFF-9B75-5C0D3642A02A}" destId="{5138B4FE-1AD6-4F67-8091-0D896C18D765}" srcOrd="0" destOrd="0" presId="urn:microsoft.com/office/officeart/2005/8/layout/chevron2"/>
    <dgm:cxn modelId="{833DE9A5-EF39-4CC9-AE73-6E5D3DA1D37A}" type="presParOf" srcId="{65C2D5E5-60ED-4DFF-9B75-5C0D3642A02A}" destId="{6D165EC0-0C8B-421F-BE22-365AE8E490C0}" srcOrd="1" destOrd="0" presId="urn:microsoft.com/office/officeart/2005/8/layout/chevron2"/>
    <dgm:cxn modelId="{93332294-4857-48C5-B4B2-BE8BBC11C64F}" type="presParOf" srcId="{BCACEF27-8D9C-4B18-85ED-2E8BB6962DBB}" destId="{6C0830BC-A261-45DD-802E-E94618732DE7}" srcOrd="11" destOrd="0" presId="urn:microsoft.com/office/officeart/2005/8/layout/chevron2"/>
    <dgm:cxn modelId="{EAA2926A-07CA-420B-96B7-8BD5B9472608}" type="presParOf" srcId="{BCACEF27-8D9C-4B18-85ED-2E8BB6962DBB}" destId="{3633AC62-0F88-4FA3-8117-99902637679E}" srcOrd="12" destOrd="0" presId="urn:microsoft.com/office/officeart/2005/8/layout/chevron2"/>
    <dgm:cxn modelId="{46653EAB-4053-44D8-AF5B-DBDEE3D3929C}" type="presParOf" srcId="{3633AC62-0F88-4FA3-8117-99902637679E}" destId="{0AD0A600-3642-44EB-A760-D30963B046C0}" srcOrd="0" destOrd="0" presId="urn:microsoft.com/office/officeart/2005/8/layout/chevron2"/>
    <dgm:cxn modelId="{047123AB-ED96-4F2B-A64C-A7F94A517B57}" type="presParOf" srcId="{3633AC62-0F88-4FA3-8117-99902637679E}" destId="{4EE33123-A6B1-4852-8872-A02E370881D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BA9CA7-82A0-4A31-B60F-4DDD53C64EAF}">
      <dsp:nvSpPr>
        <dsp:cNvPr id="0" name=""/>
        <dsp:cNvSpPr/>
      </dsp:nvSpPr>
      <dsp:spPr>
        <a:xfrm rot="5400000">
          <a:off x="-106587" y="107369"/>
          <a:ext cx="710586" cy="497410"/>
        </a:xfrm>
        <a:prstGeom prst="chevron">
          <a:avLst/>
        </a:prstGeom>
        <a:solidFill>
          <a:schemeClr val="accent3">
            <a:alpha val="90000"/>
            <a:hueOff val="0"/>
            <a:satOff val="0"/>
            <a:lumOff val="0"/>
            <a:alphaOff val="0"/>
          </a:schemeClr>
        </a:solidFill>
        <a:ln w="25400" cap="flat"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de-CH" sz="1100" kern="1200" dirty="0"/>
            <a:t>Schritt 1</a:t>
          </a:r>
        </a:p>
      </dsp:txBody>
      <dsp:txXfrm rot="-5400000">
        <a:off x="1" y="249486"/>
        <a:ext cx="497410" cy="213176"/>
      </dsp:txXfrm>
    </dsp:sp>
    <dsp:sp modelId="{B422C655-561E-4DD4-BFAA-873080D3BF89}">
      <dsp:nvSpPr>
        <dsp:cNvPr id="0" name=""/>
        <dsp:cNvSpPr/>
      </dsp:nvSpPr>
      <dsp:spPr>
        <a:xfrm rot="5400000">
          <a:off x="3653635" y="-3155443"/>
          <a:ext cx="461880" cy="6774331"/>
        </a:xfrm>
        <a:prstGeom prst="round2SameRect">
          <a:avLst/>
        </a:prstGeom>
        <a:solidFill>
          <a:schemeClr val="lt1">
            <a:alpha val="90000"/>
            <a:hueOff val="0"/>
            <a:satOff val="0"/>
            <a:lumOff val="0"/>
            <a:alphaOff val="0"/>
          </a:schemeClr>
        </a:solidFill>
        <a:ln w="25400" cap="flat"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Font typeface="+mj-lt"/>
            <a:buNone/>
          </a:pPr>
          <a:r>
            <a:rPr lang="de-CH" sz="2000" kern="1200" dirty="0"/>
            <a:t>Solarpotenzial berechnen</a:t>
          </a:r>
        </a:p>
      </dsp:txBody>
      <dsp:txXfrm rot="-5400000">
        <a:off x="497410" y="23329"/>
        <a:ext cx="6751784" cy="416786"/>
      </dsp:txXfrm>
    </dsp:sp>
    <dsp:sp modelId="{B42470E2-AD4F-4297-BB08-C5EDDE606389}">
      <dsp:nvSpPr>
        <dsp:cNvPr id="0" name=""/>
        <dsp:cNvSpPr/>
      </dsp:nvSpPr>
      <dsp:spPr>
        <a:xfrm rot="5400000">
          <a:off x="-106587" y="732686"/>
          <a:ext cx="710586" cy="497410"/>
        </a:xfrm>
        <a:prstGeom prst="chevron">
          <a:avLst/>
        </a:prstGeom>
        <a:solidFill>
          <a:schemeClr val="accent3">
            <a:alpha val="90000"/>
            <a:hueOff val="0"/>
            <a:satOff val="0"/>
            <a:lumOff val="0"/>
            <a:alphaOff val="-6667"/>
          </a:schemeClr>
        </a:solidFill>
        <a:ln w="25400" cap="flat" cmpd="sng" algn="ctr">
          <a:solidFill>
            <a:schemeClr val="accent3">
              <a:alpha val="90000"/>
              <a:hueOff val="0"/>
              <a:satOff val="0"/>
              <a:lumOff val="0"/>
              <a:alphaOff val="-6667"/>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de-CH" sz="1100" kern="1200" dirty="0"/>
            <a:t>Schritt 2</a:t>
          </a:r>
        </a:p>
      </dsp:txBody>
      <dsp:txXfrm rot="-5400000">
        <a:off x="1" y="874803"/>
        <a:ext cx="497410" cy="213176"/>
      </dsp:txXfrm>
    </dsp:sp>
    <dsp:sp modelId="{986ED74B-DFA8-4E2D-AFD1-8864D190049C}">
      <dsp:nvSpPr>
        <dsp:cNvPr id="0" name=""/>
        <dsp:cNvSpPr/>
      </dsp:nvSpPr>
      <dsp:spPr>
        <a:xfrm rot="5400000">
          <a:off x="3653635" y="-2530126"/>
          <a:ext cx="461880" cy="6774331"/>
        </a:xfrm>
        <a:prstGeom prst="round2SameRect">
          <a:avLst/>
        </a:prstGeom>
        <a:solidFill>
          <a:schemeClr val="lt1">
            <a:alpha val="90000"/>
            <a:hueOff val="0"/>
            <a:satOff val="0"/>
            <a:lumOff val="0"/>
            <a:alphaOff val="0"/>
          </a:schemeClr>
        </a:solidFill>
        <a:ln w="25400" cap="flat" cmpd="sng" algn="ctr">
          <a:solidFill>
            <a:schemeClr val="accent3">
              <a:alpha val="90000"/>
              <a:hueOff val="0"/>
              <a:satOff val="0"/>
              <a:lumOff val="0"/>
              <a:alphaOff val="-6667"/>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Font typeface="+mj-lt"/>
            <a:buNone/>
          </a:pPr>
          <a:r>
            <a:rPr lang="de-CH" sz="2000" kern="1200" dirty="0"/>
            <a:t>Potenzial für den Eigenverbrauch abschätzen</a:t>
          </a:r>
        </a:p>
      </dsp:txBody>
      <dsp:txXfrm rot="-5400000">
        <a:off x="497410" y="648646"/>
        <a:ext cx="6751784" cy="416786"/>
      </dsp:txXfrm>
    </dsp:sp>
    <dsp:sp modelId="{4C450B82-332F-43FB-853A-CE6E97EACC0F}">
      <dsp:nvSpPr>
        <dsp:cNvPr id="0" name=""/>
        <dsp:cNvSpPr/>
      </dsp:nvSpPr>
      <dsp:spPr>
        <a:xfrm rot="5400000">
          <a:off x="-106587" y="1358003"/>
          <a:ext cx="710586" cy="497410"/>
        </a:xfrm>
        <a:prstGeom prst="chevron">
          <a:avLst/>
        </a:prstGeom>
        <a:solidFill>
          <a:schemeClr val="accent3">
            <a:alpha val="90000"/>
            <a:hueOff val="0"/>
            <a:satOff val="0"/>
            <a:lumOff val="0"/>
            <a:alphaOff val="-13333"/>
          </a:schemeClr>
        </a:solidFill>
        <a:ln w="25400" cap="flat" cmpd="sng" algn="ctr">
          <a:solidFill>
            <a:schemeClr val="accent3">
              <a:alpha val="90000"/>
              <a:hueOff val="0"/>
              <a:satOff val="0"/>
              <a:lumOff val="0"/>
              <a:alphaOff val="-13333"/>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de-CH" sz="1100" kern="1200"/>
            <a:t>Schritt 3</a:t>
          </a:r>
          <a:endParaRPr lang="de-CH" sz="1100" kern="1200" dirty="0"/>
        </a:p>
      </dsp:txBody>
      <dsp:txXfrm rot="-5400000">
        <a:off x="1" y="1500120"/>
        <a:ext cx="497410" cy="213176"/>
      </dsp:txXfrm>
    </dsp:sp>
    <dsp:sp modelId="{DD18438F-32BE-428E-9ADD-52EADA8568CD}">
      <dsp:nvSpPr>
        <dsp:cNvPr id="0" name=""/>
        <dsp:cNvSpPr/>
      </dsp:nvSpPr>
      <dsp:spPr>
        <a:xfrm rot="5400000">
          <a:off x="3653635" y="-1904810"/>
          <a:ext cx="461880" cy="6774331"/>
        </a:xfrm>
        <a:prstGeom prst="round2SameRect">
          <a:avLst/>
        </a:prstGeom>
        <a:solidFill>
          <a:schemeClr val="lt1">
            <a:alpha val="90000"/>
            <a:hueOff val="0"/>
            <a:satOff val="0"/>
            <a:lumOff val="0"/>
            <a:alphaOff val="0"/>
          </a:schemeClr>
        </a:solidFill>
        <a:ln w="25400" cap="flat" cmpd="sng" algn="ctr">
          <a:solidFill>
            <a:schemeClr val="accent3">
              <a:alpha val="90000"/>
              <a:hueOff val="0"/>
              <a:satOff val="0"/>
              <a:lumOff val="0"/>
              <a:alphaOff val="-13333"/>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de-CH" sz="2000" kern="1200" dirty="0"/>
            <a:t>Wirtschaftlichkeit der zukünftigen Solaranlage berechnen</a:t>
          </a:r>
        </a:p>
      </dsp:txBody>
      <dsp:txXfrm rot="-5400000">
        <a:off x="497410" y="1273962"/>
        <a:ext cx="6751784" cy="416786"/>
      </dsp:txXfrm>
    </dsp:sp>
    <dsp:sp modelId="{EB9FC322-1A3D-4632-B3BB-80F99C37F534}">
      <dsp:nvSpPr>
        <dsp:cNvPr id="0" name=""/>
        <dsp:cNvSpPr/>
      </dsp:nvSpPr>
      <dsp:spPr>
        <a:xfrm rot="5400000">
          <a:off x="-106587" y="1983319"/>
          <a:ext cx="710586" cy="497410"/>
        </a:xfrm>
        <a:prstGeom prst="chevron">
          <a:avLst/>
        </a:prstGeom>
        <a:solidFill>
          <a:schemeClr val="accent3">
            <a:alpha val="90000"/>
            <a:hueOff val="0"/>
            <a:satOff val="0"/>
            <a:lumOff val="0"/>
            <a:alphaOff val="-20000"/>
          </a:schemeClr>
        </a:solidFill>
        <a:ln w="25400" cap="flat" cmpd="sng" algn="ctr">
          <a:solidFill>
            <a:schemeClr val="accent3">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de-CH" sz="1100" kern="1200" dirty="0"/>
            <a:t>Schritt 4</a:t>
          </a:r>
        </a:p>
      </dsp:txBody>
      <dsp:txXfrm rot="-5400000">
        <a:off x="1" y="2125436"/>
        <a:ext cx="497410" cy="213176"/>
      </dsp:txXfrm>
    </dsp:sp>
    <dsp:sp modelId="{C7E081B4-E817-4DA9-BBE8-81762FA59C91}">
      <dsp:nvSpPr>
        <dsp:cNvPr id="0" name=""/>
        <dsp:cNvSpPr/>
      </dsp:nvSpPr>
      <dsp:spPr>
        <a:xfrm rot="5400000">
          <a:off x="3653635" y="-1279493"/>
          <a:ext cx="461880" cy="6774331"/>
        </a:xfrm>
        <a:prstGeom prst="round2SameRect">
          <a:avLst/>
        </a:prstGeom>
        <a:solidFill>
          <a:schemeClr val="lt1">
            <a:alpha val="90000"/>
            <a:hueOff val="0"/>
            <a:satOff val="0"/>
            <a:lumOff val="0"/>
            <a:alphaOff val="0"/>
          </a:schemeClr>
        </a:solidFill>
        <a:ln w="25400" cap="flat" cmpd="sng" algn="ctr">
          <a:solidFill>
            <a:schemeClr val="accent3">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Font typeface="+mj-lt"/>
            <a:buNone/>
          </a:pPr>
          <a:r>
            <a:rPr lang="de-CH" sz="2000" kern="1200" dirty="0"/>
            <a:t>Offerten einholen</a:t>
          </a:r>
        </a:p>
      </dsp:txBody>
      <dsp:txXfrm rot="-5400000">
        <a:off x="497410" y="1899279"/>
        <a:ext cx="6751784" cy="416786"/>
      </dsp:txXfrm>
    </dsp:sp>
    <dsp:sp modelId="{8967A0A8-6C51-4DEB-96FB-B4DAB95F25E7}">
      <dsp:nvSpPr>
        <dsp:cNvPr id="0" name=""/>
        <dsp:cNvSpPr/>
      </dsp:nvSpPr>
      <dsp:spPr>
        <a:xfrm rot="5400000">
          <a:off x="-106587" y="2608636"/>
          <a:ext cx="710586" cy="497410"/>
        </a:xfrm>
        <a:prstGeom prst="chevron">
          <a:avLst/>
        </a:prstGeom>
        <a:solidFill>
          <a:schemeClr val="accent3">
            <a:alpha val="90000"/>
            <a:hueOff val="0"/>
            <a:satOff val="0"/>
            <a:lumOff val="0"/>
            <a:alphaOff val="-26667"/>
          </a:schemeClr>
        </a:solidFill>
        <a:ln w="25400" cap="flat" cmpd="sng" algn="ctr">
          <a:solidFill>
            <a:schemeClr val="accent3">
              <a:alpha val="90000"/>
              <a:hueOff val="0"/>
              <a:satOff val="0"/>
              <a:lumOff val="0"/>
              <a:alphaOff val="-26667"/>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de-CH" sz="1100" kern="1200" dirty="0"/>
            <a:t>Schritt 5</a:t>
          </a:r>
        </a:p>
      </dsp:txBody>
      <dsp:txXfrm rot="-5400000">
        <a:off x="1" y="2750753"/>
        <a:ext cx="497410" cy="213176"/>
      </dsp:txXfrm>
    </dsp:sp>
    <dsp:sp modelId="{C1B870C2-98A0-4B04-99C1-E1BF365AA2DD}">
      <dsp:nvSpPr>
        <dsp:cNvPr id="0" name=""/>
        <dsp:cNvSpPr/>
      </dsp:nvSpPr>
      <dsp:spPr>
        <a:xfrm rot="5400000">
          <a:off x="3653635" y="-654176"/>
          <a:ext cx="461880" cy="6774331"/>
        </a:xfrm>
        <a:prstGeom prst="round2SameRect">
          <a:avLst/>
        </a:prstGeom>
        <a:solidFill>
          <a:schemeClr val="lt1">
            <a:alpha val="90000"/>
            <a:hueOff val="0"/>
            <a:satOff val="0"/>
            <a:lumOff val="0"/>
            <a:alphaOff val="0"/>
          </a:schemeClr>
        </a:solidFill>
        <a:ln w="25400" cap="flat" cmpd="sng" algn="ctr">
          <a:solidFill>
            <a:schemeClr val="accent3">
              <a:alpha val="90000"/>
              <a:hueOff val="0"/>
              <a:satOff val="0"/>
              <a:lumOff val="0"/>
              <a:alphaOff val="-26667"/>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Font typeface="+mj-lt"/>
            <a:buNone/>
          </a:pPr>
          <a:r>
            <a:rPr lang="de-CH" sz="2000" kern="1200" dirty="0"/>
            <a:t>Behörden informieren</a:t>
          </a:r>
        </a:p>
      </dsp:txBody>
      <dsp:txXfrm rot="-5400000">
        <a:off x="497410" y="2524596"/>
        <a:ext cx="6751784" cy="416786"/>
      </dsp:txXfrm>
    </dsp:sp>
    <dsp:sp modelId="{5138B4FE-1AD6-4F67-8091-0D896C18D765}">
      <dsp:nvSpPr>
        <dsp:cNvPr id="0" name=""/>
        <dsp:cNvSpPr/>
      </dsp:nvSpPr>
      <dsp:spPr>
        <a:xfrm rot="5400000">
          <a:off x="-106587" y="3233953"/>
          <a:ext cx="710586" cy="497410"/>
        </a:xfrm>
        <a:prstGeom prst="chevron">
          <a:avLst/>
        </a:prstGeom>
        <a:solidFill>
          <a:schemeClr val="accent3">
            <a:alpha val="90000"/>
            <a:hueOff val="0"/>
            <a:satOff val="0"/>
            <a:lumOff val="0"/>
            <a:alphaOff val="-33333"/>
          </a:schemeClr>
        </a:solidFill>
        <a:ln w="25400" cap="flat" cmpd="sng" algn="ctr">
          <a:solidFill>
            <a:schemeClr val="accent3">
              <a:alpha val="90000"/>
              <a:hueOff val="0"/>
              <a:satOff val="0"/>
              <a:lumOff val="0"/>
              <a:alphaOff val="-33333"/>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Font typeface="+mj-lt"/>
            <a:buNone/>
          </a:pPr>
          <a:r>
            <a:rPr lang="de-CH" sz="1100" kern="1200"/>
            <a:t>Schritt 6</a:t>
          </a:r>
          <a:endParaRPr lang="de-CH" sz="1100" kern="1200" dirty="0"/>
        </a:p>
      </dsp:txBody>
      <dsp:txXfrm rot="-5400000">
        <a:off x="1" y="3376070"/>
        <a:ext cx="497410" cy="213176"/>
      </dsp:txXfrm>
    </dsp:sp>
    <dsp:sp modelId="{6D165EC0-0C8B-421F-BE22-365AE8E490C0}">
      <dsp:nvSpPr>
        <dsp:cNvPr id="0" name=""/>
        <dsp:cNvSpPr/>
      </dsp:nvSpPr>
      <dsp:spPr>
        <a:xfrm rot="5400000">
          <a:off x="3653635" y="-28860"/>
          <a:ext cx="461880" cy="6774331"/>
        </a:xfrm>
        <a:prstGeom prst="round2SameRect">
          <a:avLst/>
        </a:prstGeom>
        <a:solidFill>
          <a:schemeClr val="lt1">
            <a:alpha val="90000"/>
            <a:hueOff val="0"/>
            <a:satOff val="0"/>
            <a:lumOff val="0"/>
            <a:alphaOff val="0"/>
          </a:schemeClr>
        </a:solidFill>
        <a:ln w="25400" cap="flat" cmpd="sng" algn="ctr">
          <a:solidFill>
            <a:schemeClr val="accent3">
              <a:alpha val="90000"/>
              <a:hueOff val="0"/>
              <a:satOff val="0"/>
              <a:lumOff val="0"/>
              <a:alphaOff val="-33333"/>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Font typeface="+mj-lt"/>
            <a:buNone/>
          </a:pPr>
          <a:r>
            <a:rPr lang="de-CH" sz="2000" kern="1200" dirty="0"/>
            <a:t>Anmeldung Fördergelder</a:t>
          </a:r>
        </a:p>
      </dsp:txBody>
      <dsp:txXfrm rot="-5400000">
        <a:off x="497410" y="3149912"/>
        <a:ext cx="6751784" cy="416786"/>
      </dsp:txXfrm>
    </dsp:sp>
    <dsp:sp modelId="{0AD0A600-3642-44EB-A760-D30963B046C0}">
      <dsp:nvSpPr>
        <dsp:cNvPr id="0" name=""/>
        <dsp:cNvSpPr/>
      </dsp:nvSpPr>
      <dsp:spPr>
        <a:xfrm rot="5400000">
          <a:off x="-106587" y="3859269"/>
          <a:ext cx="710586" cy="497410"/>
        </a:xfrm>
        <a:prstGeom prst="chevron">
          <a:avLst/>
        </a:prstGeom>
        <a:solidFill>
          <a:schemeClr val="accent3">
            <a:alpha val="90000"/>
            <a:hueOff val="0"/>
            <a:satOff val="0"/>
            <a:lumOff val="0"/>
            <a:alphaOff val="-40000"/>
          </a:schemeClr>
        </a:solidFill>
        <a:ln w="25400" cap="flat" cmpd="sng" algn="ctr">
          <a:solidFill>
            <a:schemeClr val="accent3">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Font typeface="+mj-lt"/>
            <a:buNone/>
          </a:pPr>
          <a:r>
            <a:rPr lang="de-CH" sz="1100" kern="1200"/>
            <a:t>Schritt 7</a:t>
          </a:r>
          <a:endParaRPr lang="de-CH" sz="1100" kern="1200" dirty="0"/>
        </a:p>
      </dsp:txBody>
      <dsp:txXfrm rot="-5400000">
        <a:off x="1" y="4001386"/>
        <a:ext cx="497410" cy="213176"/>
      </dsp:txXfrm>
    </dsp:sp>
    <dsp:sp modelId="{4EE33123-A6B1-4852-8872-A02E370881D7}">
      <dsp:nvSpPr>
        <dsp:cNvPr id="0" name=""/>
        <dsp:cNvSpPr/>
      </dsp:nvSpPr>
      <dsp:spPr>
        <a:xfrm rot="5400000">
          <a:off x="3653635" y="596456"/>
          <a:ext cx="461880" cy="6774331"/>
        </a:xfrm>
        <a:prstGeom prst="round2SameRect">
          <a:avLst/>
        </a:prstGeom>
        <a:solidFill>
          <a:schemeClr val="lt1">
            <a:alpha val="90000"/>
            <a:hueOff val="0"/>
            <a:satOff val="0"/>
            <a:lumOff val="0"/>
            <a:alphaOff val="0"/>
          </a:schemeClr>
        </a:solidFill>
        <a:ln w="25400" cap="flat" cmpd="sng" algn="ctr">
          <a:solidFill>
            <a:schemeClr val="accent3">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Font typeface="+mj-lt"/>
            <a:buNone/>
          </a:pPr>
          <a:r>
            <a:rPr lang="de-CH" sz="2000" kern="1200" dirty="0"/>
            <a:t>Anlage in Betrieb nehmen</a:t>
          </a:r>
        </a:p>
      </dsp:txBody>
      <dsp:txXfrm rot="-5400000">
        <a:off x="497410" y="3775229"/>
        <a:ext cx="6751784" cy="41678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CH"/>
          </a:p>
        </p:txBody>
      </p:sp>
    </p:spTree>
    <p:extLst>
      <p:ext uri="{BB962C8B-B14F-4D97-AF65-F5344CB8AC3E}">
        <p14:creationId xmlns:p14="http://schemas.microsoft.com/office/powerpoint/2010/main" val="5088933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3T10:50:39.389"/>
    </inkml:context>
    <inkml:brush xml:id="br0">
      <inkml:brushProperty name="width" value="0.05" units="cm"/>
      <inkml:brushProperty name="height" value="0.05" units="cm"/>
    </inkml:brush>
  </inkml:definitions>
  <inkml:trace contextRef="#ctx0" brushRef="#br0">0 1104 24575,'16'-18'0,"-1"-1"0,19-32 0,-8 13 0,-3 4 0,-1-1 0,-2-1 0,-1-1 0,-2 0 0,-1-2 0,-2 0 0,-2 0 0,11-63 0,-17 15 0,-6-144 0,-3 91 0,3 53-1365,0 53-5461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Notizenplatzhalter 4"/>
          <p:cNvSpPr>
            <a:spLocks noGrp="1" noChangeAspect="1"/>
          </p:cNvSpPr>
          <p:nvPr>
            <p:ph type="body" sz="quarter" idx="3"/>
          </p:nvPr>
        </p:nvSpPr>
        <p:spPr>
          <a:xfrm>
            <a:off x="910800" y="4572000"/>
            <a:ext cx="5040000" cy="3780000"/>
          </a:xfrm>
          <a:prstGeom prst="rect">
            <a:avLst/>
          </a:prstGeom>
        </p:spPr>
        <p:txBody>
          <a:bodyPr vert="horz" lIns="0" tIns="0" rIns="0" bIns="0" rtlCol="0"/>
          <a:lstStyle/>
          <a:p>
            <a:pPr lvl="0"/>
            <a:r>
              <a:rPr lang="de-CH" noProof="0" dirty="0"/>
              <a:t>Textmasterformat bearbeiten</a:t>
            </a:r>
          </a:p>
          <a:p>
            <a:pPr lvl="1"/>
            <a:r>
              <a:rPr lang="de-CH" noProof="0" dirty="0"/>
              <a:t>Zweite Ebene</a:t>
            </a:r>
          </a:p>
          <a:p>
            <a:pPr lvl="2"/>
            <a:r>
              <a:rPr lang="de-CH" noProof="0" dirty="0"/>
              <a:t>Dritte Ebene</a:t>
            </a:r>
          </a:p>
          <a:p>
            <a:pPr lvl="3"/>
            <a:r>
              <a:rPr lang="de-CH" noProof="0" dirty="0"/>
              <a:t>Vierte Ebene</a:t>
            </a:r>
          </a:p>
          <a:p>
            <a:pPr lvl="4"/>
            <a:r>
              <a:rPr lang="de-CH" noProof="0" dirty="0"/>
              <a:t>Fünfte Ebene</a:t>
            </a:r>
          </a:p>
          <a:p>
            <a:pPr lvl="4"/>
            <a:endParaRPr lang="de-CH" noProof="0" dirty="0"/>
          </a:p>
        </p:txBody>
      </p:sp>
      <p:sp>
        <p:nvSpPr>
          <p:cNvPr id="8" name="Folienbildplatzhalter 7"/>
          <p:cNvSpPr>
            <a:spLocks noGrp="1" noRot="1" noChangeAspect="1"/>
          </p:cNvSpPr>
          <p:nvPr>
            <p:ph type="sldImg" idx="2"/>
          </p:nvPr>
        </p:nvSpPr>
        <p:spPr>
          <a:xfrm>
            <a:off x="69850" y="539750"/>
            <a:ext cx="6718300" cy="3779838"/>
          </a:xfrm>
          <a:prstGeom prst="rect">
            <a:avLst/>
          </a:prstGeom>
          <a:noFill/>
          <a:ln w="12700">
            <a:solidFill>
              <a:prstClr val="black"/>
            </a:solidFill>
          </a:ln>
        </p:spPr>
        <p:txBody>
          <a:bodyPr vert="horz" lIns="91440" tIns="45720" rIns="91440" bIns="45720" rtlCol="0" anchor="ctr"/>
          <a:lstStyle/>
          <a:p>
            <a:endParaRPr lang="de-CH" dirty="0"/>
          </a:p>
        </p:txBody>
      </p:sp>
    </p:spTree>
    <p:extLst>
      <p:ext uri="{BB962C8B-B14F-4D97-AF65-F5344CB8AC3E}">
        <p14:creationId xmlns:p14="http://schemas.microsoft.com/office/powerpoint/2010/main" val="1516115220"/>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Wingdings" pitchFamily="2" charset="2"/>
      <a:buChar char="§"/>
      <a:defRPr sz="1200" kern="1200" baseline="0">
        <a:solidFill>
          <a:schemeClr val="tx1"/>
        </a:solidFill>
        <a:latin typeface="+mn-lt"/>
        <a:ea typeface="+mn-ea"/>
        <a:cs typeface="+mn-cs"/>
      </a:defRPr>
    </a:lvl1pPr>
    <a:lvl2pPr marL="628650" indent="-171450" algn="l" defTabSz="914400" rtl="0" eaLnBrk="1" latinLnBrk="0" hangingPunct="1">
      <a:buFont typeface="Wingdings" pitchFamily="2" charset="2"/>
      <a:buChar char="§"/>
      <a:defRPr sz="1200" kern="1200" baseline="0">
        <a:solidFill>
          <a:schemeClr val="tx1"/>
        </a:solidFill>
        <a:latin typeface="+mn-lt"/>
        <a:ea typeface="+mn-ea"/>
        <a:cs typeface="+mn-cs"/>
      </a:defRPr>
    </a:lvl2pPr>
    <a:lvl3pPr marL="1085850" indent="-171450" algn="l" defTabSz="914400" rtl="0" eaLnBrk="1" latinLnBrk="0" hangingPunct="1">
      <a:buFont typeface="Wingdings" pitchFamily="2" charset="2"/>
      <a:buChar char="§"/>
      <a:defRPr sz="1200" kern="1200" baseline="0">
        <a:solidFill>
          <a:schemeClr val="tx1"/>
        </a:solidFill>
        <a:latin typeface="+mn-lt"/>
        <a:ea typeface="+mn-ea"/>
        <a:cs typeface="+mn-cs"/>
      </a:defRPr>
    </a:lvl3pPr>
    <a:lvl4pPr marL="1543050" indent="-171450" algn="l" defTabSz="914400" rtl="0" eaLnBrk="1" latinLnBrk="0" hangingPunct="1">
      <a:buFont typeface="Wingdings" pitchFamily="2" charset="2"/>
      <a:buChar char="§"/>
      <a:defRPr sz="1200" kern="1200" baseline="0">
        <a:solidFill>
          <a:schemeClr val="tx1"/>
        </a:solidFill>
        <a:latin typeface="+mn-lt"/>
        <a:ea typeface="+mn-ea"/>
        <a:cs typeface="+mn-cs"/>
      </a:defRPr>
    </a:lvl4pPr>
    <a:lvl5pPr marL="2000250" indent="-171450" algn="l" defTabSz="914400" rtl="0" eaLnBrk="1" latinLnBrk="0" hangingPunct="1">
      <a:buFont typeface="Wingdings" pitchFamily="2" charset="2"/>
      <a:buChar char="§"/>
      <a:defRPr sz="1200" kern="1200" baseline="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Berikon: vierteljährlich gemittelter Referenzmarktpreis</a:t>
            </a:r>
          </a:p>
          <a:p>
            <a:r>
              <a:rPr lang="de-CH" dirty="0"/>
              <a:t>Rudolfstetten: Referenzmarktpreise (wenn HKN nicht verkauft wird); bis 50 kWp, zwischen 51-100 kWp, ab 100 kWp (Winter und Sommer Einheitstarif)</a:t>
            </a:r>
          </a:p>
          <a:p>
            <a:r>
              <a:rPr lang="de-CH" dirty="0"/>
              <a:t>Widen: 7 Rp./kWh</a:t>
            </a:r>
          </a:p>
          <a:p>
            <a:endParaRPr lang="de-CH" dirty="0"/>
          </a:p>
        </p:txBody>
      </p:sp>
    </p:spTree>
    <p:extLst>
      <p:ext uri="{BB962C8B-B14F-4D97-AF65-F5344CB8AC3E}">
        <p14:creationId xmlns:p14="http://schemas.microsoft.com/office/powerpoint/2010/main" val="21671311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6" name="Grafik 5" descr="Ein Bild, das Kreis, Grafiken, Muster, Design enthält.&#10;&#10;Automatisch generierte Beschreibung">
            <a:extLst>
              <a:ext uri="{FF2B5EF4-FFF2-40B4-BE49-F238E27FC236}">
                <a16:creationId xmlns:a16="http://schemas.microsoft.com/office/drawing/2014/main" id="{B0B90960-9BD5-BEB4-644C-AADB3DCCC6B7}"/>
              </a:ext>
            </a:extLst>
          </p:cNvPr>
          <p:cNvPicPr>
            <a:picLocks noChangeAspect="1"/>
          </p:cNvPicPr>
          <p:nvPr userDrawn="1"/>
        </p:nvPicPr>
        <p:blipFill rotWithShape="1">
          <a:blip r:embed="rId2"/>
          <a:srcRect/>
          <a:stretch/>
        </p:blipFill>
        <p:spPr>
          <a:xfrm>
            <a:off x="6392000" y="2017441"/>
            <a:ext cx="5800000" cy="4447619"/>
          </a:xfrm>
          <a:prstGeom prst="rect">
            <a:avLst/>
          </a:prstGeom>
        </p:spPr>
      </p:pic>
      <p:sp>
        <p:nvSpPr>
          <p:cNvPr id="2" name="Titel 1"/>
          <p:cNvSpPr>
            <a:spLocks noGrp="1"/>
          </p:cNvSpPr>
          <p:nvPr>
            <p:ph type="ctrTitle"/>
          </p:nvPr>
        </p:nvSpPr>
        <p:spPr>
          <a:xfrm>
            <a:off x="552000" y="3078000"/>
            <a:ext cx="6408000" cy="1000800"/>
          </a:xfrm>
        </p:spPr>
        <p:txBody>
          <a:bodyPr anchor="t"/>
          <a:lstStyle>
            <a:lvl1pPr>
              <a:defRPr sz="4000">
                <a:latin typeface="Calibri"/>
                <a:cs typeface="Calibri"/>
              </a:defRPr>
            </a:lvl1pPr>
          </a:lstStyle>
          <a:p>
            <a:r>
              <a:rPr lang="de-DE"/>
              <a:t>Mastertitelformat bearbeiten</a:t>
            </a:r>
            <a:endParaRPr lang="de-DE" dirty="0"/>
          </a:p>
        </p:txBody>
      </p:sp>
      <p:sp>
        <p:nvSpPr>
          <p:cNvPr id="3" name="Untertitel 2"/>
          <p:cNvSpPr>
            <a:spLocks noGrp="1"/>
          </p:cNvSpPr>
          <p:nvPr>
            <p:ph type="subTitle" idx="1"/>
          </p:nvPr>
        </p:nvSpPr>
        <p:spPr>
          <a:xfrm>
            <a:off x="552000" y="4464000"/>
            <a:ext cx="6408000" cy="414000"/>
          </a:xfrm>
        </p:spPr>
        <p:txBody>
          <a:bodyPr lIns="0" anchor="t">
            <a:normAutofit/>
          </a:bodyPr>
          <a:lstStyle>
            <a:lvl1pPr marL="0" indent="0" algn="l">
              <a:buNone/>
              <a:defRPr sz="2400">
                <a:solidFill>
                  <a:srgbClr val="0F674F"/>
                </a:solidFill>
                <a:latin typeface="Calibri"/>
                <a:cs typeface="Calibri"/>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de-DE" dirty="0"/>
          </a:p>
        </p:txBody>
      </p:sp>
      <p:sp>
        <p:nvSpPr>
          <p:cNvPr id="5" name="Fußzeilenplatzhalter 4"/>
          <p:cNvSpPr>
            <a:spLocks noGrp="1"/>
          </p:cNvSpPr>
          <p:nvPr>
            <p:ph type="ftr" sz="quarter" idx="11"/>
          </p:nvPr>
        </p:nvSpPr>
        <p:spPr>
          <a:xfrm>
            <a:off x="581708" y="6591600"/>
            <a:ext cx="9042684" cy="97200"/>
          </a:xfrm>
        </p:spPr>
        <p:txBody>
          <a:bodyPr lIns="0" tIns="0" rIns="0" bIns="0"/>
          <a:lstStyle>
            <a:lvl1pPr>
              <a:defRPr sz="1000"/>
            </a:lvl1pPr>
          </a:lstStyle>
          <a:p>
            <a:endParaRPr lang="de-DE" dirty="0"/>
          </a:p>
        </p:txBody>
      </p:sp>
      <p:sp>
        <p:nvSpPr>
          <p:cNvPr id="14" name="Textplatzhalter 13"/>
          <p:cNvSpPr>
            <a:spLocks noGrp="1"/>
          </p:cNvSpPr>
          <p:nvPr>
            <p:ph type="body" sz="quarter" idx="12" hasCustomPrompt="1"/>
          </p:nvPr>
        </p:nvSpPr>
        <p:spPr>
          <a:xfrm>
            <a:off x="552001" y="5900132"/>
            <a:ext cx="1607561" cy="190800"/>
          </a:xfrm>
        </p:spPr>
        <p:txBody>
          <a:bodyPr/>
          <a:lstStyle>
            <a:lvl1pPr marL="0" indent="0">
              <a:buNone/>
              <a:defRPr sz="1400" baseline="0">
                <a:solidFill>
                  <a:srgbClr val="0F674F"/>
                </a:solidFill>
              </a:defRPr>
            </a:lvl1pPr>
          </a:lstStyle>
          <a:p>
            <a:pPr lvl="0"/>
            <a:r>
              <a:rPr lang="de-DE" dirty="0"/>
              <a:t>Datum einfügen</a:t>
            </a:r>
          </a:p>
        </p:txBody>
      </p:sp>
    </p:spTree>
    <p:extLst>
      <p:ext uri="{BB962C8B-B14F-4D97-AF65-F5344CB8AC3E}">
        <p14:creationId xmlns:p14="http://schemas.microsoft.com/office/powerpoint/2010/main" val="1334073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552000" y="1268760"/>
            <a:ext cx="4008000" cy="496800"/>
          </a:xfrm>
        </p:spPr>
        <p:txBody>
          <a:bodyPr anchor="b"/>
          <a:lstStyle>
            <a:lvl1pPr algn="l">
              <a:defRPr sz="1800" b="1" cap="none">
                <a:solidFill>
                  <a:srgbClr val="0F674F"/>
                </a:solidFill>
              </a:defRPr>
            </a:lvl1pPr>
          </a:lstStyle>
          <a:p>
            <a:r>
              <a:rPr lang="de-DE"/>
              <a:t>Mastertitelformat bearbeiten</a:t>
            </a:r>
            <a:endParaRPr lang="de-DE" dirty="0"/>
          </a:p>
        </p:txBody>
      </p:sp>
      <p:sp>
        <p:nvSpPr>
          <p:cNvPr id="3" name="Inhaltsplatzhalter 2"/>
          <p:cNvSpPr>
            <a:spLocks noGrp="1"/>
          </p:cNvSpPr>
          <p:nvPr>
            <p:ph idx="1"/>
          </p:nvPr>
        </p:nvSpPr>
        <p:spPr>
          <a:xfrm>
            <a:off x="4958400" y="1987120"/>
            <a:ext cx="6835200" cy="4107680"/>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552000" y="1988840"/>
            <a:ext cx="4008000" cy="410768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fld id="{C9DBB105-EDAF-4557-A832-F7EBAE8D3BF0}" type="datetime1">
              <a:rPr lang="de-CH" smtClean="0"/>
              <a:pPr/>
              <a:t>25.08.2026</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00AD01AF-EE2E-FA44-8F77-FFB8B931538B}" type="slidenum">
              <a:rPr lang="de-DE" smtClean="0"/>
              <a:pPr/>
              <a:t>‹Nr.›</a:t>
            </a:fld>
            <a:endParaRPr lang="de-DE" dirty="0"/>
          </a:p>
        </p:txBody>
      </p:sp>
    </p:spTree>
    <p:extLst>
      <p:ext uri="{BB962C8B-B14F-4D97-AF65-F5344CB8AC3E}">
        <p14:creationId xmlns:p14="http://schemas.microsoft.com/office/powerpoint/2010/main" val="1669716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ild mit Beschreibung">
    <p:spTree>
      <p:nvGrpSpPr>
        <p:cNvPr id="1" name=""/>
        <p:cNvGrpSpPr/>
        <p:nvPr/>
      </p:nvGrpSpPr>
      <p:grpSpPr>
        <a:xfrm>
          <a:off x="0" y="0"/>
          <a:ext cx="0" cy="0"/>
          <a:chOff x="0" y="0"/>
          <a:chExt cx="0" cy="0"/>
        </a:xfrm>
      </p:grpSpPr>
      <p:sp>
        <p:nvSpPr>
          <p:cNvPr id="2" name="Titel 1"/>
          <p:cNvSpPr>
            <a:spLocks noGrp="1"/>
          </p:cNvSpPr>
          <p:nvPr>
            <p:ph type="title"/>
          </p:nvPr>
        </p:nvSpPr>
        <p:spPr>
          <a:xfrm>
            <a:off x="552000" y="4723200"/>
            <a:ext cx="11232000" cy="360000"/>
          </a:xfrm>
        </p:spPr>
        <p:txBody>
          <a:bodyPr anchor="b"/>
          <a:lstStyle>
            <a:lvl1pPr algn="l">
              <a:defRPr sz="1800" b="1" cap="none">
                <a:solidFill>
                  <a:srgbClr val="0F674F"/>
                </a:solidFill>
              </a:defRPr>
            </a:lvl1pPr>
          </a:lstStyle>
          <a:p>
            <a:r>
              <a:rPr lang="de-DE"/>
              <a:t>Mastertitelformat bearbeiten</a:t>
            </a:r>
            <a:endParaRPr lang="de-DE" dirty="0"/>
          </a:p>
        </p:txBody>
      </p:sp>
      <p:sp>
        <p:nvSpPr>
          <p:cNvPr id="3" name="Bildplatzhalter 2"/>
          <p:cNvSpPr>
            <a:spLocks noGrp="1"/>
          </p:cNvSpPr>
          <p:nvPr>
            <p:ph type="pic" idx="1"/>
          </p:nvPr>
        </p:nvSpPr>
        <p:spPr>
          <a:xfrm>
            <a:off x="552000" y="1141200"/>
            <a:ext cx="11232000" cy="3585600"/>
          </a:xfrm>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4" name="Textplatzhalter 3"/>
          <p:cNvSpPr>
            <a:spLocks noGrp="1"/>
          </p:cNvSpPr>
          <p:nvPr>
            <p:ph type="body" sz="half" idx="2"/>
          </p:nvPr>
        </p:nvSpPr>
        <p:spPr>
          <a:xfrm>
            <a:off x="552000" y="5083200"/>
            <a:ext cx="11232000" cy="10116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fld id="{23920713-3E60-4159-9910-35CD0B5363F0}" type="datetime1">
              <a:rPr lang="de-CH" smtClean="0"/>
              <a:pPr/>
              <a:t>25.08.2026</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00AD01AF-EE2E-FA44-8F77-FFB8B931538B}" type="slidenum">
              <a:rPr lang="de-DE" smtClean="0"/>
              <a:pPr/>
              <a:t>‹Nr.›</a:t>
            </a:fld>
            <a:endParaRPr lang="de-DE" dirty="0"/>
          </a:p>
        </p:txBody>
      </p:sp>
    </p:spTree>
    <p:extLst>
      <p:ext uri="{BB962C8B-B14F-4D97-AF65-F5344CB8AC3E}">
        <p14:creationId xmlns:p14="http://schemas.microsoft.com/office/powerpoint/2010/main" val="3670017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DE" dirty="0"/>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p>
            <a:fld id="{4AC5F23B-7D11-49D2-A648-7E2540F3A1C8}" type="datetime1">
              <a:rPr lang="de-CH" smtClean="0"/>
              <a:pPr/>
              <a:t>25.08.2026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0AD01AF-EE2E-FA44-8F77-FFB8B931538B}" type="slidenum">
              <a:rPr lang="de-DE" smtClean="0"/>
              <a:pPr/>
              <a:t>‹Nr.›</a:t>
            </a:fld>
            <a:endParaRPr lang="de-DE" dirty="0"/>
          </a:p>
        </p:txBody>
      </p:sp>
    </p:spTree>
    <p:extLst>
      <p:ext uri="{BB962C8B-B14F-4D97-AF65-F5344CB8AC3E}">
        <p14:creationId xmlns:p14="http://schemas.microsoft.com/office/powerpoint/2010/main" val="37163979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6800" y="1141200"/>
            <a:ext cx="2952000" cy="4960800"/>
          </a:xfrm>
        </p:spPr>
        <p:txBody>
          <a:bodyPr vert="eaVert"/>
          <a:lstStyle/>
          <a:p>
            <a:r>
              <a:rPr lang="de-DE"/>
              <a:t>Mastertitelformat bearbeiten</a:t>
            </a:r>
            <a:endParaRPr lang="de-DE" dirty="0"/>
          </a:p>
        </p:txBody>
      </p:sp>
      <p:sp>
        <p:nvSpPr>
          <p:cNvPr id="3" name="Vertikaler Textplatzhalter 2"/>
          <p:cNvSpPr>
            <a:spLocks noGrp="1"/>
          </p:cNvSpPr>
          <p:nvPr>
            <p:ph type="body" orient="vert" idx="1"/>
          </p:nvPr>
        </p:nvSpPr>
        <p:spPr>
          <a:xfrm>
            <a:off x="537600" y="1141200"/>
            <a:ext cx="8097600" cy="496080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p>
            <a:fld id="{178285EB-2330-4B6B-86AE-F27179117DC3}" type="datetime1">
              <a:rPr lang="de-CH" smtClean="0"/>
              <a:pPr/>
              <a:t>25.08.2026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0AD01AF-EE2E-FA44-8F77-FFB8B931538B}" type="slidenum">
              <a:rPr lang="de-DE" smtClean="0"/>
              <a:pPr/>
              <a:t>‹Nr.›</a:t>
            </a:fld>
            <a:endParaRPr lang="de-DE" dirty="0"/>
          </a:p>
        </p:txBody>
      </p:sp>
    </p:spTree>
    <p:extLst>
      <p:ext uri="{BB962C8B-B14F-4D97-AF65-F5344CB8AC3E}">
        <p14:creationId xmlns:p14="http://schemas.microsoft.com/office/powerpoint/2010/main" val="21181337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743EC2-B96B-2BDB-83EB-860FB27D6111}"/>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1AF94F9D-A736-F3F4-BE5B-1A550A3B7678}"/>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Fußzeilenplatzhalter 4">
            <a:extLst>
              <a:ext uri="{FF2B5EF4-FFF2-40B4-BE49-F238E27FC236}">
                <a16:creationId xmlns:a16="http://schemas.microsoft.com/office/drawing/2014/main" id="{0F4DEA70-377A-F88B-4A44-E215F6414ED9}"/>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5EA480D4-93D6-7866-E0B1-AB5383E2AF18}"/>
              </a:ext>
            </a:extLst>
          </p:cNvPr>
          <p:cNvSpPr>
            <a:spLocks noGrp="1"/>
          </p:cNvSpPr>
          <p:nvPr>
            <p:ph type="sldNum" sz="quarter" idx="12"/>
          </p:nvPr>
        </p:nvSpPr>
        <p:spPr/>
        <p:txBody>
          <a:bodyPr/>
          <a:lstStyle/>
          <a:p>
            <a:fld id="{83221A6E-C888-42FB-997F-DE6980BBEB69}" type="slidenum">
              <a:rPr lang="de-CH" smtClean="0"/>
              <a:t>‹Nr.›</a:t>
            </a:fld>
            <a:endParaRPr lang="de-CH"/>
          </a:p>
        </p:txBody>
      </p:sp>
      <p:sp>
        <p:nvSpPr>
          <p:cNvPr id="7" name="Datumsplatzhalter 3">
            <a:extLst>
              <a:ext uri="{FF2B5EF4-FFF2-40B4-BE49-F238E27FC236}">
                <a16:creationId xmlns:a16="http://schemas.microsoft.com/office/drawing/2014/main" id="{89076AB6-FFB3-C84D-31DF-006B3B86BC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CH" dirty="0"/>
              <a:t>07.06.2024</a:t>
            </a:r>
          </a:p>
        </p:txBody>
      </p:sp>
    </p:spTree>
    <p:extLst>
      <p:ext uri="{BB962C8B-B14F-4D97-AF65-F5344CB8AC3E}">
        <p14:creationId xmlns:p14="http://schemas.microsoft.com/office/powerpoint/2010/main" val="1809366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Titelmasterformat bearbeiten</a:t>
            </a:r>
          </a:p>
        </p:txBody>
      </p:sp>
      <p:sp>
        <p:nvSpPr>
          <p:cNvPr id="3" name="Inhaltsplatzhalter 2"/>
          <p:cNvSpPr>
            <a:spLocks noGrp="1"/>
          </p:cNvSpPr>
          <p:nvPr>
            <p:ph idx="1"/>
          </p:nvPr>
        </p:nvSpPr>
        <p:spPr>
          <a:xfrm>
            <a:off x="552000" y="2132856"/>
            <a:ext cx="11232000" cy="396044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p>
            <a:fld id="{BDD8A814-E643-4557-AF5B-F69CF3F53848}" type="datetime1">
              <a:rPr lang="de-CH" smtClean="0"/>
              <a:pPr/>
              <a:t>25.08.2026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0AD01AF-EE2E-FA44-8F77-FFB8B931538B}" type="slidenum">
              <a:rPr lang="de-DE" smtClean="0"/>
              <a:pPr/>
              <a:t>‹Nr.›</a:t>
            </a:fld>
            <a:endParaRPr lang="de-DE" dirty="0"/>
          </a:p>
        </p:txBody>
      </p:sp>
      <p:sp>
        <p:nvSpPr>
          <p:cNvPr id="8" name="Textplatzhalter 7"/>
          <p:cNvSpPr>
            <a:spLocks noGrp="1"/>
          </p:cNvSpPr>
          <p:nvPr>
            <p:ph type="body" sz="quarter" idx="13"/>
          </p:nvPr>
        </p:nvSpPr>
        <p:spPr>
          <a:xfrm>
            <a:off x="551485" y="1450800"/>
            <a:ext cx="11231484" cy="360000"/>
          </a:xfrm>
        </p:spPr>
        <p:txBody>
          <a:bodyPr anchor="t">
            <a:noAutofit/>
          </a:bodyPr>
          <a:lstStyle>
            <a:lvl1pPr marL="0" indent="0">
              <a:buNone/>
              <a:defRPr sz="2100">
                <a:solidFill>
                  <a:srgbClr val="0F674F"/>
                </a:solidFill>
              </a:defRPr>
            </a:lvl1pPr>
          </a:lstStyle>
          <a:p>
            <a:pPr lvl="0"/>
            <a:r>
              <a:rPr lang="de-DE"/>
              <a:t>Mastertextformat bearbeiten</a:t>
            </a:r>
          </a:p>
        </p:txBody>
      </p:sp>
    </p:spTree>
    <p:extLst>
      <p:ext uri="{BB962C8B-B14F-4D97-AF65-F5344CB8AC3E}">
        <p14:creationId xmlns:p14="http://schemas.microsoft.com/office/powerpoint/2010/main" val="2414598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Untertitel mit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Titelmasterformat bearbeiten</a:t>
            </a:r>
          </a:p>
        </p:txBody>
      </p:sp>
      <p:sp>
        <p:nvSpPr>
          <p:cNvPr id="3" name="Inhaltsplatzhalter 2"/>
          <p:cNvSpPr>
            <a:spLocks noGrp="1"/>
          </p:cNvSpPr>
          <p:nvPr>
            <p:ph idx="1"/>
          </p:nvPr>
        </p:nvSpPr>
        <p:spPr>
          <a:xfrm>
            <a:off x="552000" y="2206800"/>
            <a:ext cx="11232000" cy="38808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p>
            <a:fld id="{C7B65DA1-6FC8-461D-835C-37FE2C7D766E}" type="datetime1">
              <a:rPr lang="de-CH" smtClean="0"/>
              <a:pPr/>
              <a:t>25.08.2026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0AD01AF-EE2E-FA44-8F77-FFB8B931538B}" type="slidenum">
              <a:rPr lang="de-DE" smtClean="0"/>
              <a:pPr/>
              <a:t>‹Nr.›</a:t>
            </a:fld>
            <a:endParaRPr lang="de-DE" dirty="0"/>
          </a:p>
        </p:txBody>
      </p:sp>
      <p:sp>
        <p:nvSpPr>
          <p:cNvPr id="8" name="Textplatzhalter 7"/>
          <p:cNvSpPr>
            <a:spLocks noGrp="1"/>
          </p:cNvSpPr>
          <p:nvPr>
            <p:ph type="body" sz="quarter" idx="13"/>
          </p:nvPr>
        </p:nvSpPr>
        <p:spPr>
          <a:xfrm>
            <a:off x="551999" y="1450800"/>
            <a:ext cx="11231484" cy="360000"/>
          </a:xfrm>
        </p:spPr>
        <p:txBody>
          <a:bodyPr anchor="t">
            <a:noAutofit/>
          </a:bodyPr>
          <a:lstStyle>
            <a:lvl1pPr marL="0" indent="0">
              <a:buNone/>
              <a:defRPr sz="2100">
                <a:solidFill>
                  <a:srgbClr val="0F674F"/>
                </a:solidFill>
              </a:defRPr>
            </a:lvl1pPr>
          </a:lstStyle>
          <a:p>
            <a:pPr lvl="0"/>
            <a:r>
              <a:rPr lang="de-DE"/>
              <a:t>Mastertextformat bearbeiten</a:t>
            </a:r>
          </a:p>
        </p:txBody>
      </p:sp>
    </p:spTree>
    <p:extLst>
      <p:ext uri="{BB962C8B-B14F-4D97-AF65-F5344CB8AC3E}">
        <p14:creationId xmlns:p14="http://schemas.microsoft.com/office/powerpoint/2010/main" val="147221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52000" y="3585600"/>
            <a:ext cx="11232000" cy="1292400"/>
          </a:xfrm>
        </p:spPr>
        <p:txBody>
          <a:bodyPr anchor="t"/>
          <a:lstStyle>
            <a:lvl1pPr algn="l">
              <a:defRPr sz="3300" b="1" cap="all"/>
            </a:lvl1pPr>
          </a:lstStyle>
          <a:p>
            <a:r>
              <a:rPr lang="de-DE"/>
              <a:t>Mastertitelformat bearbeiten</a:t>
            </a:r>
            <a:endParaRPr lang="de-DE" dirty="0"/>
          </a:p>
        </p:txBody>
      </p:sp>
      <p:sp>
        <p:nvSpPr>
          <p:cNvPr id="3" name="Textplatzhalter 2"/>
          <p:cNvSpPr>
            <a:spLocks noGrp="1"/>
          </p:cNvSpPr>
          <p:nvPr>
            <p:ph type="body" idx="1"/>
          </p:nvPr>
        </p:nvSpPr>
        <p:spPr>
          <a:xfrm>
            <a:off x="552000" y="3078000"/>
            <a:ext cx="11232000" cy="496800"/>
          </a:xfrm>
        </p:spPr>
        <p:txBody>
          <a:bodyPr anchor="b"/>
          <a:lstStyle>
            <a:lvl1pPr marL="0" indent="0">
              <a:buNone/>
              <a:defRPr sz="21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p:txBody>
          <a:bodyPr/>
          <a:lstStyle/>
          <a:p>
            <a:fld id="{1193353C-9029-4CFA-A47F-D50D0FE88050}" type="datetime1">
              <a:rPr lang="de-CH" smtClean="0"/>
              <a:pPr/>
              <a:t>25.08.2026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0AD01AF-EE2E-FA44-8F77-FFB8B931538B}" type="slidenum">
              <a:rPr lang="de-DE" smtClean="0"/>
              <a:pPr/>
              <a:t>‹Nr.›</a:t>
            </a:fld>
            <a:endParaRPr lang="de-DE" dirty="0"/>
          </a:p>
        </p:txBody>
      </p:sp>
    </p:spTree>
    <p:extLst>
      <p:ext uri="{BB962C8B-B14F-4D97-AF65-F5344CB8AC3E}">
        <p14:creationId xmlns:p14="http://schemas.microsoft.com/office/powerpoint/2010/main" val="2042819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DE" dirty="0"/>
          </a:p>
        </p:txBody>
      </p:sp>
      <p:sp>
        <p:nvSpPr>
          <p:cNvPr id="3" name="Inhaltsplatzhalter 2"/>
          <p:cNvSpPr>
            <a:spLocks noGrp="1"/>
          </p:cNvSpPr>
          <p:nvPr>
            <p:ph sz="half" idx="1"/>
          </p:nvPr>
        </p:nvSpPr>
        <p:spPr>
          <a:xfrm>
            <a:off x="552000" y="2206800"/>
            <a:ext cx="5384800" cy="38880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6398400" y="2206800"/>
            <a:ext cx="5384800" cy="38880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Datumsplatzhalter 4"/>
          <p:cNvSpPr>
            <a:spLocks noGrp="1"/>
          </p:cNvSpPr>
          <p:nvPr>
            <p:ph type="dt" sz="half" idx="10"/>
          </p:nvPr>
        </p:nvSpPr>
        <p:spPr/>
        <p:txBody>
          <a:bodyPr/>
          <a:lstStyle/>
          <a:p>
            <a:fld id="{3A513288-7B07-4787-A7B4-D017837892AD}" type="datetime1">
              <a:rPr lang="de-CH" smtClean="0"/>
              <a:pPr/>
              <a:t>25.08.2026</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00AD01AF-EE2E-FA44-8F77-FFB8B931538B}" type="slidenum">
              <a:rPr lang="de-DE" smtClean="0"/>
              <a:pPr/>
              <a:t>‹Nr.›</a:t>
            </a:fld>
            <a:endParaRPr lang="de-DE" dirty="0"/>
          </a:p>
        </p:txBody>
      </p:sp>
    </p:spTree>
    <p:extLst>
      <p:ext uri="{BB962C8B-B14F-4D97-AF65-F5344CB8AC3E}">
        <p14:creationId xmlns:p14="http://schemas.microsoft.com/office/powerpoint/2010/main" val="2746588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Mastertitelformat bearbeiten</a:t>
            </a:r>
            <a:endParaRPr lang="de-DE" dirty="0"/>
          </a:p>
        </p:txBody>
      </p:sp>
      <p:sp>
        <p:nvSpPr>
          <p:cNvPr id="3" name="Textplatzhalter 2"/>
          <p:cNvSpPr>
            <a:spLocks noGrp="1"/>
          </p:cNvSpPr>
          <p:nvPr>
            <p:ph type="body" idx="1"/>
          </p:nvPr>
        </p:nvSpPr>
        <p:spPr>
          <a:xfrm>
            <a:off x="552000" y="1592720"/>
            <a:ext cx="5385600" cy="360000"/>
          </a:xfrm>
        </p:spPr>
        <p:txBody>
          <a:bodyPr anchor="b">
            <a:normAutofit/>
          </a:bodyPr>
          <a:lstStyle>
            <a:lvl1pPr marL="0" indent="0">
              <a:buNone/>
              <a:defRPr sz="1800" b="1">
                <a:solidFill>
                  <a:srgbClr val="0F674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552000" y="2204864"/>
            <a:ext cx="5385600" cy="3882736"/>
          </a:xfrm>
        </p:spPr>
        <p:txBody>
          <a:bodyPr>
            <a:normAutofit/>
          </a:bodyPr>
          <a:lstStyle>
            <a:lvl1pPr>
              <a:defRPr sz="18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Textplatzhalter 4"/>
          <p:cNvSpPr>
            <a:spLocks noGrp="1"/>
          </p:cNvSpPr>
          <p:nvPr>
            <p:ph type="body" sz="quarter" idx="3"/>
          </p:nvPr>
        </p:nvSpPr>
        <p:spPr>
          <a:xfrm>
            <a:off x="6398400" y="1592720"/>
            <a:ext cx="5385600" cy="360000"/>
          </a:xfrm>
        </p:spPr>
        <p:txBody>
          <a:bodyPr anchor="b">
            <a:normAutofit/>
          </a:bodyPr>
          <a:lstStyle>
            <a:lvl1pPr marL="0" indent="0">
              <a:buNone/>
              <a:defRPr sz="1800" b="1">
                <a:solidFill>
                  <a:srgbClr val="0F674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6398400" y="2204864"/>
            <a:ext cx="5385600" cy="3882736"/>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Datumsplatzhalter 6"/>
          <p:cNvSpPr>
            <a:spLocks noGrp="1"/>
          </p:cNvSpPr>
          <p:nvPr>
            <p:ph type="dt" sz="half" idx="10"/>
          </p:nvPr>
        </p:nvSpPr>
        <p:spPr/>
        <p:txBody>
          <a:bodyPr/>
          <a:lstStyle/>
          <a:p>
            <a:fld id="{A2BADA06-FCBD-4CEE-8764-2A7821B3977D}" type="datetime1">
              <a:rPr lang="de-CH" smtClean="0"/>
              <a:pPr/>
              <a:t>25.08.2026</a:t>
            </a:fld>
            <a:endParaRPr lang="de-DE" dirty="0"/>
          </a:p>
        </p:txBody>
      </p:sp>
      <p:sp>
        <p:nvSpPr>
          <p:cNvPr id="8" name="Fußzeilenplatzhalter 7"/>
          <p:cNvSpPr>
            <a:spLocks noGrp="1"/>
          </p:cNvSpPr>
          <p:nvPr>
            <p:ph type="ftr" sz="quarter" idx="11"/>
          </p:nvPr>
        </p:nvSpPr>
        <p:spPr/>
        <p:txBody>
          <a:bodyPr/>
          <a:lstStyle/>
          <a:p>
            <a:endParaRPr lang="de-DE" dirty="0"/>
          </a:p>
        </p:txBody>
      </p:sp>
      <p:sp>
        <p:nvSpPr>
          <p:cNvPr id="9" name="Foliennummernplatzhalter 8"/>
          <p:cNvSpPr>
            <a:spLocks noGrp="1"/>
          </p:cNvSpPr>
          <p:nvPr>
            <p:ph type="sldNum" sz="quarter" idx="12"/>
          </p:nvPr>
        </p:nvSpPr>
        <p:spPr/>
        <p:txBody>
          <a:bodyPr/>
          <a:lstStyle/>
          <a:p>
            <a:fld id="{00AD01AF-EE2E-FA44-8F77-FFB8B931538B}" type="slidenum">
              <a:rPr lang="de-DE" smtClean="0"/>
              <a:pPr/>
              <a:t>‹Nr.›</a:t>
            </a:fld>
            <a:endParaRPr lang="de-DE" dirty="0"/>
          </a:p>
        </p:txBody>
      </p:sp>
    </p:spTree>
    <p:extLst>
      <p:ext uri="{BB962C8B-B14F-4D97-AF65-F5344CB8AC3E}">
        <p14:creationId xmlns:p14="http://schemas.microsoft.com/office/powerpoint/2010/main" val="1583134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DE" dirty="0"/>
          </a:p>
        </p:txBody>
      </p:sp>
      <p:sp>
        <p:nvSpPr>
          <p:cNvPr id="3" name="Datumsplatzhalter 2"/>
          <p:cNvSpPr>
            <a:spLocks noGrp="1"/>
          </p:cNvSpPr>
          <p:nvPr>
            <p:ph type="dt" sz="half" idx="10"/>
          </p:nvPr>
        </p:nvSpPr>
        <p:spPr/>
        <p:txBody>
          <a:bodyPr/>
          <a:lstStyle/>
          <a:p>
            <a:fld id="{29A60067-CDAF-4F7A-8325-E68437B8B75B}" type="datetime1">
              <a:rPr lang="de-CH" smtClean="0"/>
              <a:pPr/>
              <a:t>25.08.2026</a:t>
            </a:fld>
            <a:endParaRPr lang="de-DE" dirty="0"/>
          </a:p>
        </p:txBody>
      </p:sp>
      <p:sp>
        <p:nvSpPr>
          <p:cNvPr id="4" name="Fußzeilenplatzhalter 3"/>
          <p:cNvSpPr>
            <a:spLocks noGrp="1"/>
          </p:cNvSpPr>
          <p:nvPr>
            <p:ph type="ftr" sz="quarter" idx="11"/>
          </p:nvPr>
        </p:nvSpPr>
        <p:spPr/>
        <p:txBody>
          <a:bodyPr/>
          <a:lstStyle/>
          <a:p>
            <a:endParaRPr lang="de-DE" dirty="0"/>
          </a:p>
        </p:txBody>
      </p:sp>
      <p:sp>
        <p:nvSpPr>
          <p:cNvPr id="5" name="Foliennummernplatzhalter 4"/>
          <p:cNvSpPr>
            <a:spLocks noGrp="1"/>
          </p:cNvSpPr>
          <p:nvPr>
            <p:ph type="sldNum" sz="quarter" idx="12"/>
          </p:nvPr>
        </p:nvSpPr>
        <p:spPr/>
        <p:txBody>
          <a:bodyPr/>
          <a:lstStyle/>
          <a:p>
            <a:fld id="{00AD01AF-EE2E-FA44-8F77-FFB8B931538B}" type="slidenum">
              <a:rPr lang="de-DE" smtClean="0"/>
              <a:pPr/>
              <a:t>‹Nr.›</a:t>
            </a:fld>
            <a:endParaRPr lang="de-DE" dirty="0"/>
          </a:p>
        </p:txBody>
      </p:sp>
    </p:spTree>
    <p:extLst>
      <p:ext uri="{BB962C8B-B14F-4D97-AF65-F5344CB8AC3E}">
        <p14:creationId xmlns:p14="http://schemas.microsoft.com/office/powerpoint/2010/main" val="1008883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ur Text">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8F3D351-46D3-47E6-A8B5-9F18134E7BD3}" type="datetime1">
              <a:rPr lang="de-CH" smtClean="0"/>
              <a:pPr/>
              <a:t>25.08.2026</a:t>
            </a:fld>
            <a:endParaRPr lang="de-DE" dirty="0"/>
          </a:p>
        </p:txBody>
      </p:sp>
      <p:sp>
        <p:nvSpPr>
          <p:cNvPr id="3" name="Fußzeilenplatzhalter 2"/>
          <p:cNvSpPr>
            <a:spLocks noGrp="1"/>
          </p:cNvSpPr>
          <p:nvPr>
            <p:ph type="ftr" sz="quarter" idx="11"/>
          </p:nvPr>
        </p:nvSpPr>
        <p:spPr/>
        <p:txBody>
          <a:bodyPr/>
          <a:lstStyle/>
          <a:p>
            <a:endParaRPr lang="de-DE" dirty="0"/>
          </a:p>
        </p:txBody>
      </p:sp>
      <p:sp>
        <p:nvSpPr>
          <p:cNvPr id="4" name="Foliennummernplatzhalter 3"/>
          <p:cNvSpPr>
            <a:spLocks noGrp="1"/>
          </p:cNvSpPr>
          <p:nvPr>
            <p:ph type="sldNum" sz="quarter" idx="12"/>
          </p:nvPr>
        </p:nvSpPr>
        <p:spPr/>
        <p:txBody>
          <a:bodyPr/>
          <a:lstStyle/>
          <a:p>
            <a:fld id="{00AD01AF-EE2E-FA44-8F77-FFB8B931538B}" type="slidenum">
              <a:rPr lang="de-DE" smtClean="0"/>
              <a:pPr/>
              <a:t>‹Nr.›</a:t>
            </a:fld>
            <a:endParaRPr lang="de-DE" dirty="0"/>
          </a:p>
        </p:txBody>
      </p:sp>
      <p:sp>
        <p:nvSpPr>
          <p:cNvPr id="6" name="Textplatzhalter 5"/>
          <p:cNvSpPr>
            <a:spLocks noGrp="1"/>
          </p:cNvSpPr>
          <p:nvPr>
            <p:ph type="body" sz="quarter" idx="13"/>
          </p:nvPr>
        </p:nvSpPr>
        <p:spPr>
          <a:xfrm>
            <a:off x="552000" y="1149936"/>
            <a:ext cx="11232000" cy="494486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845715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r Bi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8B47120-0D8B-4B97-AB6A-83FB7A628E46}" type="datetime1">
              <a:rPr lang="de-CH" smtClean="0"/>
              <a:pPr/>
              <a:t>25.08.2026</a:t>
            </a:fld>
            <a:endParaRPr lang="de-DE" dirty="0"/>
          </a:p>
        </p:txBody>
      </p:sp>
      <p:sp>
        <p:nvSpPr>
          <p:cNvPr id="3" name="Fußzeilenplatzhalter 2"/>
          <p:cNvSpPr>
            <a:spLocks noGrp="1"/>
          </p:cNvSpPr>
          <p:nvPr>
            <p:ph type="ftr" sz="quarter" idx="11"/>
          </p:nvPr>
        </p:nvSpPr>
        <p:spPr/>
        <p:txBody>
          <a:bodyPr/>
          <a:lstStyle/>
          <a:p>
            <a:endParaRPr lang="de-DE" dirty="0"/>
          </a:p>
        </p:txBody>
      </p:sp>
      <p:sp>
        <p:nvSpPr>
          <p:cNvPr id="4" name="Foliennummernplatzhalter 3"/>
          <p:cNvSpPr>
            <a:spLocks noGrp="1"/>
          </p:cNvSpPr>
          <p:nvPr>
            <p:ph type="sldNum" sz="quarter" idx="12"/>
          </p:nvPr>
        </p:nvSpPr>
        <p:spPr/>
        <p:txBody>
          <a:bodyPr/>
          <a:lstStyle/>
          <a:p>
            <a:fld id="{00AD01AF-EE2E-FA44-8F77-FFB8B931538B}" type="slidenum">
              <a:rPr lang="de-DE" smtClean="0"/>
              <a:pPr/>
              <a:t>‹Nr.›</a:t>
            </a:fld>
            <a:endParaRPr lang="de-DE" dirty="0"/>
          </a:p>
        </p:txBody>
      </p:sp>
      <p:sp>
        <p:nvSpPr>
          <p:cNvPr id="9" name="Bildplatzhalter 8"/>
          <p:cNvSpPr>
            <a:spLocks noGrp="1"/>
          </p:cNvSpPr>
          <p:nvPr>
            <p:ph type="pic" sz="quarter" idx="13"/>
          </p:nvPr>
        </p:nvSpPr>
        <p:spPr>
          <a:xfrm>
            <a:off x="552000" y="1137922"/>
            <a:ext cx="11232000" cy="4958079"/>
          </a:xfrm>
        </p:spPr>
        <p:txBody>
          <a:bodyPr/>
          <a:lstStyle/>
          <a:p>
            <a:r>
              <a:rPr lang="de-DE"/>
              <a:t>Bild durch Klicken auf Symbol hinzufügen</a:t>
            </a:r>
            <a:endParaRPr lang="de-DE" dirty="0"/>
          </a:p>
        </p:txBody>
      </p:sp>
    </p:spTree>
    <p:extLst>
      <p:ext uri="{BB962C8B-B14F-4D97-AF65-F5344CB8AC3E}">
        <p14:creationId xmlns:p14="http://schemas.microsoft.com/office/powerpoint/2010/main" val="4189869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52000" y="908720"/>
            <a:ext cx="11232000" cy="360000"/>
          </a:xfrm>
          <a:prstGeom prst="rect">
            <a:avLst/>
          </a:prstGeom>
        </p:spPr>
        <p:txBody>
          <a:bodyPr vert="horz" lIns="0" tIns="0" rIns="0" bIns="0" rtlCol="0" anchor="t">
            <a:noAutofit/>
          </a:bodyPr>
          <a:lstStyle/>
          <a:p>
            <a:r>
              <a:rPr lang="de-CH" noProof="0" dirty="0"/>
              <a:t>Mastertitelformat bearbeiten</a:t>
            </a:r>
          </a:p>
        </p:txBody>
      </p:sp>
      <p:sp>
        <p:nvSpPr>
          <p:cNvPr id="8" name="Rechteck 7"/>
          <p:cNvSpPr/>
          <p:nvPr/>
        </p:nvSpPr>
        <p:spPr>
          <a:xfrm>
            <a:off x="0" y="6476400"/>
            <a:ext cx="12192000" cy="38160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de-CH" sz="1800" noProof="0" dirty="0"/>
          </a:p>
        </p:txBody>
      </p:sp>
      <p:sp>
        <p:nvSpPr>
          <p:cNvPr id="3" name="Textplatzhalter 2"/>
          <p:cNvSpPr>
            <a:spLocks noGrp="1" noChangeAspect="1"/>
          </p:cNvSpPr>
          <p:nvPr>
            <p:ph type="body" idx="1"/>
          </p:nvPr>
        </p:nvSpPr>
        <p:spPr>
          <a:xfrm>
            <a:off x="552000" y="1628800"/>
            <a:ext cx="11232000" cy="4464496"/>
          </a:xfrm>
          <a:prstGeom prst="rect">
            <a:avLst/>
          </a:prstGeom>
        </p:spPr>
        <p:txBody>
          <a:bodyPr vert="horz" lIns="0" tIns="0" rIns="0" bIns="0" rtlCol="0" anchor="t">
            <a:noAutofit/>
          </a:bodyPr>
          <a:lstStyle/>
          <a:p>
            <a:pPr lvl="0"/>
            <a:r>
              <a:rPr lang="de-CH" noProof="0" dirty="0"/>
              <a:t>Textmasterformat bearbeiten</a:t>
            </a:r>
          </a:p>
          <a:p>
            <a:pPr lvl="1"/>
            <a:r>
              <a:rPr lang="de-CH" noProof="0" dirty="0"/>
              <a:t>Zweite Ebene</a:t>
            </a:r>
          </a:p>
          <a:p>
            <a:pPr lvl="2"/>
            <a:r>
              <a:rPr lang="de-CH" noProof="0" dirty="0"/>
              <a:t>Dritte Ebene</a:t>
            </a:r>
          </a:p>
          <a:p>
            <a:pPr lvl="3"/>
            <a:r>
              <a:rPr lang="de-CH" noProof="0" dirty="0"/>
              <a:t>Vierte Ebene</a:t>
            </a:r>
          </a:p>
          <a:p>
            <a:pPr lvl="4"/>
            <a:r>
              <a:rPr lang="de-CH" noProof="0" dirty="0"/>
              <a:t>Fünfte Ebene</a:t>
            </a:r>
          </a:p>
        </p:txBody>
      </p:sp>
      <p:sp>
        <p:nvSpPr>
          <p:cNvPr id="4" name="Datumsplatzhalter 3"/>
          <p:cNvSpPr>
            <a:spLocks noGrp="1"/>
          </p:cNvSpPr>
          <p:nvPr>
            <p:ph type="dt" sz="half" idx="2"/>
          </p:nvPr>
        </p:nvSpPr>
        <p:spPr>
          <a:xfrm>
            <a:off x="552000" y="6591600"/>
            <a:ext cx="1094400" cy="97200"/>
          </a:xfrm>
          <a:prstGeom prst="rect">
            <a:avLst/>
          </a:prstGeom>
        </p:spPr>
        <p:txBody>
          <a:bodyPr vert="horz" lIns="0" tIns="0" rIns="0" bIns="0" rtlCol="0" anchor="ctr"/>
          <a:lstStyle>
            <a:lvl1pPr algn="l">
              <a:defRPr sz="1000">
                <a:solidFill>
                  <a:schemeClr val="tx1"/>
                </a:solidFill>
                <a:latin typeface="Calibri"/>
                <a:cs typeface="Calibri"/>
              </a:defRPr>
            </a:lvl1pPr>
          </a:lstStyle>
          <a:p>
            <a:fld id="{40458386-88E0-4C57-8E83-A61B8CD31313}" type="datetime1">
              <a:rPr lang="de-CH" noProof="0" smtClean="0"/>
              <a:pPr/>
              <a:t>25.08.2026</a:t>
            </a:fld>
            <a:endParaRPr lang="de-CH" noProof="0" dirty="0"/>
          </a:p>
        </p:txBody>
      </p:sp>
      <p:sp>
        <p:nvSpPr>
          <p:cNvPr id="5" name="Fußzeilenplatzhalter 4"/>
          <p:cNvSpPr>
            <a:spLocks noGrp="1"/>
          </p:cNvSpPr>
          <p:nvPr>
            <p:ph type="ftr" sz="quarter" idx="3"/>
          </p:nvPr>
        </p:nvSpPr>
        <p:spPr>
          <a:xfrm>
            <a:off x="1646399" y="6591600"/>
            <a:ext cx="9042684" cy="97200"/>
          </a:xfrm>
          <a:prstGeom prst="rect">
            <a:avLst/>
          </a:prstGeom>
        </p:spPr>
        <p:txBody>
          <a:bodyPr vert="horz" lIns="0" tIns="0" rIns="0" bIns="0" rtlCol="0" anchor="ctr"/>
          <a:lstStyle>
            <a:lvl1pPr algn="l">
              <a:defRPr sz="1000">
                <a:solidFill>
                  <a:srgbClr val="000000"/>
                </a:solidFill>
                <a:latin typeface="Calibri"/>
                <a:cs typeface="Calibri"/>
              </a:defRPr>
            </a:lvl1pPr>
          </a:lstStyle>
          <a:p>
            <a:endParaRPr lang="de-CH" noProof="0" dirty="0"/>
          </a:p>
        </p:txBody>
      </p:sp>
      <p:sp>
        <p:nvSpPr>
          <p:cNvPr id="6" name="Foliennummernplatzhalter 5"/>
          <p:cNvSpPr>
            <a:spLocks noGrp="1"/>
          </p:cNvSpPr>
          <p:nvPr>
            <p:ph type="sldNum" sz="quarter" idx="4"/>
          </p:nvPr>
        </p:nvSpPr>
        <p:spPr>
          <a:xfrm>
            <a:off x="10689084" y="6591600"/>
            <a:ext cx="1094400" cy="97200"/>
          </a:xfrm>
          <a:prstGeom prst="rect">
            <a:avLst/>
          </a:prstGeom>
        </p:spPr>
        <p:txBody>
          <a:bodyPr vert="horz" lIns="0" tIns="0" rIns="0" bIns="0" rtlCol="0" anchor="ctr"/>
          <a:lstStyle>
            <a:lvl1pPr algn="r">
              <a:defRPr sz="1000" b="1">
                <a:solidFill>
                  <a:srgbClr val="0F674F"/>
                </a:solidFill>
                <a:latin typeface="Calibri"/>
                <a:cs typeface="Calibri"/>
              </a:defRPr>
            </a:lvl1pPr>
          </a:lstStyle>
          <a:p>
            <a:fld id="{00AD01AF-EE2E-FA44-8F77-FFB8B931538B}" type="slidenum">
              <a:rPr lang="de-CH" smtClean="0"/>
              <a:pPr/>
              <a:t>‹Nr.›</a:t>
            </a:fld>
            <a:endParaRPr lang="de-CH" dirty="0"/>
          </a:p>
        </p:txBody>
      </p:sp>
      <p:pic>
        <p:nvPicPr>
          <p:cNvPr id="9" name="Grafik 8">
            <a:extLst>
              <a:ext uri="{FF2B5EF4-FFF2-40B4-BE49-F238E27FC236}">
                <a16:creationId xmlns:a16="http://schemas.microsoft.com/office/drawing/2014/main" id="{05AC8D0E-18E9-4821-8D9C-9E6040BF7041}"/>
              </a:ext>
            </a:extLst>
          </p:cNvPr>
          <p:cNvPicPr>
            <a:picLocks noChangeAspect="1"/>
          </p:cNvPicPr>
          <p:nvPr userDrawn="1"/>
        </p:nvPicPr>
        <p:blipFill>
          <a:blip r:embed="rId16"/>
          <a:srcRect/>
          <a:stretch/>
        </p:blipFill>
        <p:spPr>
          <a:xfrm>
            <a:off x="9456328" y="385348"/>
            <a:ext cx="2327672" cy="487259"/>
          </a:xfrm>
          <a:prstGeom prst="rect">
            <a:avLst/>
          </a:prstGeom>
        </p:spPr>
      </p:pic>
    </p:spTree>
    <p:extLst>
      <p:ext uri="{BB962C8B-B14F-4D97-AF65-F5344CB8AC3E}">
        <p14:creationId xmlns:p14="http://schemas.microsoft.com/office/powerpoint/2010/main" val="2536284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61" r:id="rId9"/>
    <p:sldLayoutId id="2147483656" r:id="rId10"/>
    <p:sldLayoutId id="2147483657" r:id="rId11"/>
    <p:sldLayoutId id="2147483658" r:id="rId12"/>
    <p:sldLayoutId id="2147483659" r:id="rId13"/>
    <p:sldLayoutId id="2147483663" r:id="rId14"/>
  </p:sldLayoutIdLst>
  <p:hf hdr="0" ftr="0" dt="0"/>
  <p:txStyles>
    <p:titleStyle>
      <a:lvl1pPr algn="l" defTabSz="457200" rtl="0" eaLnBrk="1" latinLnBrk="0" hangingPunct="1">
        <a:spcBef>
          <a:spcPct val="0"/>
        </a:spcBef>
        <a:buNone/>
        <a:defRPr sz="3300" b="1" kern="1200" cap="none" baseline="0">
          <a:solidFill>
            <a:srgbClr val="0F674F"/>
          </a:solidFill>
          <a:latin typeface="Calibri"/>
          <a:ea typeface="+mj-ea"/>
          <a:cs typeface="Calibri"/>
        </a:defRPr>
      </a:lvl1pPr>
    </p:titleStyle>
    <p:bodyStyle>
      <a:lvl1pPr marL="361950" indent="-361950" algn="l" defTabSz="457200" rtl="0" eaLnBrk="1" latinLnBrk="0" hangingPunct="1">
        <a:lnSpc>
          <a:spcPct val="114000"/>
        </a:lnSpc>
        <a:spcBef>
          <a:spcPts val="600"/>
        </a:spcBef>
        <a:buFont typeface="Wingdings" charset="2"/>
        <a:buChar char="§"/>
        <a:tabLst>
          <a:tab pos="2339975" algn="l"/>
          <a:tab pos="4229100" algn="l"/>
          <a:tab pos="8428038" algn="r"/>
        </a:tabLst>
        <a:defRPr sz="1800" kern="1200">
          <a:solidFill>
            <a:schemeClr val="tx1"/>
          </a:solidFill>
          <a:latin typeface="Calibri"/>
          <a:ea typeface="+mn-ea"/>
          <a:cs typeface="Calibri"/>
        </a:defRPr>
      </a:lvl1pPr>
      <a:lvl2pPr marL="715963" indent="-354013" algn="l" defTabSz="457200" rtl="0" eaLnBrk="1" latinLnBrk="0" hangingPunct="1">
        <a:lnSpc>
          <a:spcPct val="114000"/>
        </a:lnSpc>
        <a:spcBef>
          <a:spcPts val="600"/>
        </a:spcBef>
        <a:buFont typeface="Wingdings" charset="2"/>
        <a:buChar char="§"/>
        <a:tabLst>
          <a:tab pos="2339975" algn="l"/>
          <a:tab pos="4229100" algn="l"/>
          <a:tab pos="8428038" algn="r"/>
        </a:tabLst>
        <a:defRPr sz="1800" kern="1200">
          <a:solidFill>
            <a:schemeClr val="tx1"/>
          </a:solidFill>
          <a:latin typeface="Calibri"/>
          <a:ea typeface="+mn-ea"/>
          <a:cs typeface="Calibri"/>
        </a:defRPr>
      </a:lvl2pPr>
      <a:lvl3pPr marL="1077913" indent="-361950" algn="l" defTabSz="457200" rtl="0" eaLnBrk="1" latinLnBrk="0" hangingPunct="1">
        <a:lnSpc>
          <a:spcPct val="114000"/>
        </a:lnSpc>
        <a:spcBef>
          <a:spcPts val="600"/>
        </a:spcBef>
        <a:buFont typeface="Wingdings" charset="2"/>
        <a:buChar char="§"/>
        <a:tabLst>
          <a:tab pos="2339975" algn="l"/>
          <a:tab pos="4229100" algn="l"/>
          <a:tab pos="8428038" algn="r"/>
        </a:tabLst>
        <a:defRPr sz="1800" kern="1200">
          <a:solidFill>
            <a:schemeClr val="tx1"/>
          </a:solidFill>
          <a:latin typeface="Calibri"/>
          <a:ea typeface="+mn-ea"/>
          <a:cs typeface="Calibri"/>
        </a:defRPr>
      </a:lvl3pPr>
      <a:lvl4pPr marL="1431925" indent="-354013" algn="l" defTabSz="457200" rtl="0" eaLnBrk="1" latinLnBrk="0" hangingPunct="1">
        <a:lnSpc>
          <a:spcPct val="114000"/>
        </a:lnSpc>
        <a:spcBef>
          <a:spcPts val="600"/>
        </a:spcBef>
        <a:buFont typeface="Wingdings" charset="2"/>
        <a:buChar char="§"/>
        <a:tabLst>
          <a:tab pos="2339975" algn="l"/>
          <a:tab pos="4229100" algn="l"/>
          <a:tab pos="8428038" algn="r"/>
        </a:tabLst>
        <a:defRPr sz="1800" kern="1200">
          <a:solidFill>
            <a:schemeClr val="tx1"/>
          </a:solidFill>
          <a:latin typeface="Calibri"/>
          <a:ea typeface="+mn-ea"/>
          <a:cs typeface="Calibri"/>
        </a:defRPr>
      </a:lvl4pPr>
      <a:lvl5pPr marL="1793875" indent="-361950" algn="l" defTabSz="457200" rtl="0" eaLnBrk="1" latinLnBrk="0" hangingPunct="1">
        <a:lnSpc>
          <a:spcPct val="114000"/>
        </a:lnSpc>
        <a:spcBef>
          <a:spcPts val="600"/>
        </a:spcBef>
        <a:buFont typeface="Wingdings" charset="2"/>
        <a:buChar char="§"/>
        <a:tabLst>
          <a:tab pos="2339975" algn="l"/>
          <a:tab pos="4229100" algn="l"/>
          <a:tab pos="8428038" algn="r"/>
        </a:tabLst>
        <a:defRPr sz="1800" kern="1200">
          <a:solidFill>
            <a:schemeClr val="tx1"/>
          </a:solidFill>
          <a:latin typeface="Calibri"/>
          <a:ea typeface="+mn-ea"/>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hyperlink" Target="https://www.energiefranken.ch/de" TargetMode="External"/><Relationship Id="rId2" Type="http://schemas.openxmlformats.org/officeDocument/2006/relationships/hyperlink" Target="https://pronovo.ch/" TargetMode="Externa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uvek-gis.admin.ch/BFE/sonnendach/"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uvek-gis.admin.ch/BFE/sonnendach/"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hyperlink" Target="https://www.uvek-gis.admin.ch/BFE/sonnendach/"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customXml" Target="../ink/ink1.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hyperlink" Target="https://pubdb.bfe.admin.ch/de/publication/download/7999" TargetMode="External"/><Relationship Id="rId2" Type="http://schemas.openxmlformats.org/officeDocument/2006/relationships/hyperlink" Target="https://www.swissolar.ch/de/die-solarprofis" TargetMode="External"/><Relationship Id="rId1" Type="http://schemas.openxmlformats.org/officeDocument/2006/relationships/slideLayout" Target="../slideLayouts/slideLayout14.xml"/><Relationship Id="rId4" Type="http://schemas.openxmlformats.org/officeDocument/2006/relationships/hyperlink" Target="https://www.energieschweiz.ch/tools/solar-offerte-chec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52000" y="3078000"/>
            <a:ext cx="7920264" cy="1000800"/>
          </a:xfrm>
        </p:spPr>
        <p:txBody>
          <a:bodyPr/>
          <a:lstStyle/>
          <a:p>
            <a:r>
              <a:rPr lang="de-CH" sz="2400" b="0" dirty="0"/>
              <a:t>Energietag Mutschellen</a:t>
            </a:r>
            <a:br>
              <a:rPr lang="de-CH" dirty="0"/>
            </a:br>
            <a:r>
              <a:rPr lang="de-CH" dirty="0"/>
              <a:t>In 7 Schritten zur Photovoltaikanlage</a:t>
            </a:r>
          </a:p>
        </p:txBody>
      </p:sp>
      <p:sp>
        <p:nvSpPr>
          <p:cNvPr id="3" name="Untertitel 2"/>
          <p:cNvSpPr>
            <a:spLocks noGrp="1"/>
          </p:cNvSpPr>
          <p:nvPr>
            <p:ph type="subTitle" idx="1"/>
          </p:nvPr>
        </p:nvSpPr>
        <p:spPr/>
        <p:txBody>
          <a:bodyPr>
            <a:normAutofit/>
          </a:bodyPr>
          <a:lstStyle/>
          <a:p>
            <a:r>
              <a:rPr lang="de-CH" dirty="0"/>
              <a:t>Benjamin Wanzenried, Gemeindeberater</a:t>
            </a:r>
          </a:p>
        </p:txBody>
      </p:sp>
      <p:sp>
        <p:nvSpPr>
          <p:cNvPr id="4" name="Textplatzhalter 3"/>
          <p:cNvSpPr>
            <a:spLocks noGrp="1"/>
          </p:cNvSpPr>
          <p:nvPr>
            <p:ph type="body" sz="quarter" idx="12"/>
          </p:nvPr>
        </p:nvSpPr>
        <p:spPr/>
        <p:txBody>
          <a:bodyPr/>
          <a:lstStyle/>
          <a:p>
            <a:r>
              <a:rPr lang="de-CH" dirty="0"/>
              <a:t>29.08.2026</a:t>
            </a:r>
          </a:p>
        </p:txBody>
      </p:sp>
    </p:spTree>
    <p:extLst>
      <p:ext uri="{BB962C8B-B14F-4D97-AF65-F5344CB8AC3E}">
        <p14:creationId xmlns:p14="http://schemas.microsoft.com/office/powerpoint/2010/main" val="3681917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53B6A9-FDFC-F67E-ADAA-0B7D2023075B}"/>
              </a:ext>
            </a:extLst>
          </p:cNvPr>
          <p:cNvSpPr>
            <a:spLocks noGrp="1"/>
          </p:cNvSpPr>
          <p:nvPr>
            <p:ph type="title"/>
          </p:nvPr>
        </p:nvSpPr>
        <p:spPr/>
        <p:txBody>
          <a:bodyPr/>
          <a:lstStyle/>
          <a:p>
            <a:r>
              <a:rPr lang="de-CH" sz="3600" dirty="0"/>
              <a:t>5. Behörden informieren</a:t>
            </a:r>
            <a:endParaRPr lang="de-CH" dirty="0"/>
          </a:p>
        </p:txBody>
      </p:sp>
      <p:sp>
        <p:nvSpPr>
          <p:cNvPr id="3" name="Inhaltsplatzhalter 2">
            <a:extLst>
              <a:ext uri="{FF2B5EF4-FFF2-40B4-BE49-F238E27FC236}">
                <a16:creationId xmlns:a16="http://schemas.microsoft.com/office/drawing/2014/main" id="{022863A2-BC2C-FB15-15B4-2A86D60FE927}"/>
              </a:ext>
            </a:extLst>
          </p:cNvPr>
          <p:cNvSpPr>
            <a:spLocks noGrp="1"/>
          </p:cNvSpPr>
          <p:nvPr>
            <p:ph idx="1"/>
          </p:nvPr>
        </p:nvSpPr>
        <p:spPr>
          <a:xfrm>
            <a:off x="552000" y="1628800"/>
            <a:ext cx="7560224" cy="3384376"/>
          </a:xfrm>
        </p:spPr>
        <p:txBody>
          <a:bodyPr/>
          <a:lstStyle/>
          <a:p>
            <a:pPr marL="0" indent="0">
              <a:buNone/>
            </a:pPr>
            <a:r>
              <a:rPr lang="de-DE" dirty="0"/>
              <a:t>Sofern sich die Anlage </a:t>
            </a:r>
            <a:r>
              <a:rPr lang="de-DE" dirty="0" err="1"/>
              <a:t>ausserhalb</a:t>
            </a:r>
            <a:r>
              <a:rPr lang="de-DE" dirty="0"/>
              <a:t> eines geschützten Gebiets befindet, ist in der Regel keine Baubewilligung erforderlich. Allerdings ist es notwendig, vor Beginn der Bauarbeiten eine Meldung an die Gemeinde zu übermitteln.</a:t>
            </a:r>
          </a:p>
          <a:p>
            <a:pPr marL="0" indent="0">
              <a:buNone/>
            </a:pPr>
            <a:endParaRPr lang="de-DE" dirty="0"/>
          </a:p>
          <a:p>
            <a:pPr marL="342900" indent="-342900">
              <a:buFont typeface="+mj-lt"/>
              <a:buAutoNum type="arabicPeriod"/>
            </a:pPr>
            <a:r>
              <a:rPr lang="de-DE" dirty="0"/>
              <a:t>Zonenzugehörigkeit der Parzelle in der jeweiligen BNO prüfen (Dorfkern-/Kernzone = i. d. R. baubewilligungspflichtig; übrige Bauzonen = meldepflichtig, wenn "genügend angepasst").</a:t>
            </a:r>
          </a:p>
          <a:p>
            <a:pPr marL="342900" indent="-342900">
              <a:buFont typeface="+mj-lt"/>
              <a:buAutoNum type="arabicPeriod"/>
            </a:pPr>
            <a:r>
              <a:rPr lang="de-DE" dirty="0"/>
              <a:t>Gestaltungskriterien prüfen (Überhöhung, Reflexionsarmut, kompakte Fläche).</a:t>
            </a:r>
          </a:p>
          <a:p>
            <a:pPr marL="342900" indent="-342900">
              <a:buFont typeface="+mj-lt"/>
              <a:buAutoNum type="arabicPeriod"/>
            </a:pPr>
            <a:r>
              <a:rPr lang="de-DE" dirty="0"/>
              <a:t>Solarmeldeformular über EVEN ausfüllen und bei der Standortgemeinde einreichen.</a:t>
            </a:r>
          </a:p>
          <a:p>
            <a:pPr marL="342900" indent="-342900">
              <a:buFont typeface="+mj-lt"/>
              <a:buAutoNum type="arabicPeriod"/>
            </a:pPr>
            <a:r>
              <a:rPr lang="de-DE" dirty="0"/>
              <a:t>Bei reiner Meldung: 30 Tage Wartefrist ohne Einwand, dann Baubeginn möglich; bei Bewilligungspflicht: vollständiges Baugesuch abwarten.</a:t>
            </a:r>
          </a:p>
          <a:p>
            <a:pPr marL="342900" indent="-342900">
              <a:buFont typeface="+mj-lt"/>
              <a:buAutoNum type="arabicPeriod"/>
            </a:pPr>
            <a:endParaRPr lang="de-DE" dirty="0"/>
          </a:p>
          <a:p>
            <a:pPr marL="0" indent="0">
              <a:buNone/>
            </a:pPr>
            <a:endParaRPr lang="de-DE" dirty="0"/>
          </a:p>
        </p:txBody>
      </p:sp>
      <p:sp>
        <p:nvSpPr>
          <p:cNvPr id="4" name="Foliennummernplatzhalter 3">
            <a:extLst>
              <a:ext uri="{FF2B5EF4-FFF2-40B4-BE49-F238E27FC236}">
                <a16:creationId xmlns:a16="http://schemas.microsoft.com/office/drawing/2014/main" id="{52DDF3FC-F5CD-6149-9636-217A02BC05BA}"/>
              </a:ext>
            </a:extLst>
          </p:cNvPr>
          <p:cNvSpPr>
            <a:spLocks noGrp="1"/>
          </p:cNvSpPr>
          <p:nvPr>
            <p:ph type="sldNum" sz="quarter" idx="12"/>
          </p:nvPr>
        </p:nvSpPr>
        <p:spPr/>
        <p:txBody>
          <a:bodyPr/>
          <a:lstStyle/>
          <a:p>
            <a:fld id="{83221A6E-C888-42FB-997F-DE6980BBEB69}" type="slidenum">
              <a:rPr lang="de-CH" smtClean="0"/>
              <a:t>10</a:t>
            </a:fld>
            <a:endParaRPr lang="de-CH"/>
          </a:p>
        </p:txBody>
      </p:sp>
      <p:pic>
        <p:nvPicPr>
          <p:cNvPr id="6" name="Grafik 5">
            <a:extLst>
              <a:ext uri="{FF2B5EF4-FFF2-40B4-BE49-F238E27FC236}">
                <a16:creationId xmlns:a16="http://schemas.microsoft.com/office/drawing/2014/main" id="{3210FC0A-652F-4D72-B5A9-C833B8B45867}"/>
              </a:ext>
            </a:extLst>
          </p:cNvPr>
          <p:cNvPicPr>
            <a:picLocks noChangeAspect="1"/>
          </p:cNvPicPr>
          <p:nvPr/>
        </p:nvPicPr>
        <p:blipFill>
          <a:blip r:embed="rId2"/>
          <a:stretch>
            <a:fillRect/>
          </a:stretch>
        </p:blipFill>
        <p:spPr>
          <a:xfrm>
            <a:off x="8098404" y="1088720"/>
            <a:ext cx="3685080" cy="5231392"/>
          </a:xfrm>
          <a:prstGeom prst="rect">
            <a:avLst/>
          </a:prstGeom>
          <a:ln>
            <a:solidFill>
              <a:schemeClr val="tx1"/>
            </a:solidFill>
          </a:ln>
        </p:spPr>
      </p:pic>
      <p:sp>
        <p:nvSpPr>
          <p:cNvPr id="7" name="Textfeld 6">
            <a:extLst>
              <a:ext uri="{FF2B5EF4-FFF2-40B4-BE49-F238E27FC236}">
                <a16:creationId xmlns:a16="http://schemas.microsoft.com/office/drawing/2014/main" id="{E27E734B-5226-C156-6B5C-134B502A8278}"/>
              </a:ext>
            </a:extLst>
          </p:cNvPr>
          <p:cNvSpPr txBox="1"/>
          <p:nvPr/>
        </p:nvSpPr>
        <p:spPr>
          <a:xfrm>
            <a:off x="8047426" y="6417250"/>
            <a:ext cx="3728393" cy="276999"/>
          </a:xfrm>
          <a:prstGeom prst="rect">
            <a:avLst/>
          </a:prstGeom>
          <a:noFill/>
        </p:spPr>
        <p:txBody>
          <a:bodyPr wrap="none" rtlCol="0">
            <a:spAutoFit/>
          </a:bodyPr>
          <a:lstStyle/>
          <a:p>
            <a:r>
              <a:rPr lang="de-CH" sz="1200" dirty="0"/>
              <a:t>Kanton Aargau, Solaranlagen – Grundlagen zur Erstellung</a:t>
            </a:r>
          </a:p>
        </p:txBody>
      </p:sp>
    </p:spTree>
    <p:extLst>
      <p:ext uri="{BB962C8B-B14F-4D97-AF65-F5344CB8AC3E}">
        <p14:creationId xmlns:p14="http://schemas.microsoft.com/office/powerpoint/2010/main" val="1997542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BDBC62-6E83-EBEE-0F04-BB68A654FF3C}"/>
              </a:ext>
            </a:extLst>
          </p:cNvPr>
          <p:cNvSpPr>
            <a:spLocks noGrp="1"/>
          </p:cNvSpPr>
          <p:nvPr>
            <p:ph type="title"/>
          </p:nvPr>
        </p:nvSpPr>
        <p:spPr/>
        <p:txBody>
          <a:bodyPr/>
          <a:lstStyle/>
          <a:p>
            <a:r>
              <a:rPr lang="de-CH" sz="3600" dirty="0"/>
              <a:t>6. Anmeldung für Fördergelder</a:t>
            </a:r>
            <a:endParaRPr lang="de-CH" dirty="0"/>
          </a:p>
        </p:txBody>
      </p:sp>
      <p:sp>
        <p:nvSpPr>
          <p:cNvPr id="3" name="Inhaltsplatzhalter 2">
            <a:extLst>
              <a:ext uri="{FF2B5EF4-FFF2-40B4-BE49-F238E27FC236}">
                <a16:creationId xmlns:a16="http://schemas.microsoft.com/office/drawing/2014/main" id="{D2E3F32B-9119-DA80-976C-1891A606B39B}"/>
              </a:ext>
            </a:extLst>
          </p:cNvPr>
          <p:cNvSpPr>
            <a:spLocks noGrp="1"/>
          </p:cNvSpPr>
          <p:nvPr>
            <p:ph idx="1"/>
          </p:nvPr>
        </p:nvSpPr>
        <p:spPr/>
        <p:txBody>
          <a:bodyPr/>
          <a:lstStyle/>
          <a:p>
            <a:pPr marL="0" indent="0">
              <a:buNone/>
            </a:pPr>
            <a:r>
              <a:rPr lang="de-DE" dirty="0"/>
              <a:t>Die </a:t>
            </a:r>
            <a:r>
              <a:rPr lang="de-DE" dirty="0" err="1"/>
              <a:t>Pronovo</a:t>
            </a:r>
            <a:r>
              <a:rPr lang="de-DE" dirty="0"/>
              <a:t> AG ist die akkreditierte Zertifizierungsstelle für die Abwicklung der Förderprogramme für erneuerbare Energien des Bundes. Die Anlage muss bei </a:t>
            </a:r>
            <a:r>
              <a:rPr lang="de-DE" dirty="0" err="1"/>
              <a:t>Pronovo</a:t>
            </a:r>
            <a:r>
              <a:rPr lang="de-DE" dirty="0"/>
              <a:t> angemeldet werden, damit eine Vergütung ausbezahlt wird. In der Regel werden rund 15-20 Prozent der Investition in Form einer Einmalvergütung zurückvergütet.</a:t>
            </a:r>
          </a:p>
          <a:p>
            <a:pPr marL="0" indent="0">
              <a:buNone/>
            </a:pPr>
            <a:endParaRPr lang="de-DE" dirty="0"/>
          </a:p>
          <a:p>
            <a:pPr marL="0" indent="0">
              <a:buNone/>
            </a:pPr>
            <a:r>
              <a:rPr lang="de-CH" dirty="0">
                <a:hlinkClick r:id="rId2"/>
              </a:rPr>
              <a:t>https://pronovo.ch/</a:t>
            </a:r>
            <a:endParaRPr lang="de-DE" dirty="0"/>
          </a:p>
          <a:p>
            <a:pPr marL="0" indent="0">
              <a:buNone/>
            </a:pPr>
            <a:endParaRPr lang="de-DE" dirty="0"/>
          </a:p>
          <a:p>
            <a:pPr marL="0" indent="0">
              <a:buNone/>
            </a:pPr>
            <a:r>
              <a:rPr lang="de-DE" dirty="0"/>
              <a:t>Im Kanton Aargau gibt es einen Bonus Dach / Fassade bei  gleichzeitiger Installation einer Photovoltaikanlage:</a:t>
            </a:r>
          </a:p>
          <a:p>
            <a:pPr marL="0" indent="0">
              <a:buNone/>
            </a:pPr>
            <a:r>
              <a:rPr lang="de-DE" dirty="0"/>
              <a:t>– Flachdächer: Begrünung; PV-Fläche ≥ 50 % der förderberechtigten Dachfläche.</a:t>
            </a:r>
          </a:p>
          <a:p>
            <a:pPr marL="0" indent="0">
              <a:buNone/>
            </a:pPr>
            <a:r>
              <a:rPr lang="de-DE" dirty="0"/>
              <a:t>– Schrägdächer / Fassaden: PV-Fläche ≥ 70 % der förderberechtigten Fläche (Fläche pro Himmelsrichtung)</a:t>
            </a:r>
          </a:p>
          <a:p>
            <a:pPr marL="0" indent="0">
              <a:buNone/>
            </a:pPr>
            <a:endParaRPr lang="de-CH" dirty="0"/>
          </a:p>
          <a:p>
            <a:pPr marL="0" indent="0">
              <a:buNone/>
            </a:pPr>
            <a:r>
              <a:rPr lang="de-CH" dirty="0"/>
              <a:t>Übersicht der Fördergelder:</a:t>
            </a:r>
          </a:p>
          <a:p>
            <a:pPr marL="0" indent="0">
              <a:buNone/>
            </a:pPr>
            <a:r>
              <a:rPr lang="de-CH" dirty="0">
                <a:hlinkClick r:id="rId3"/>
              </a:rPr>
              <a:t>https://www.energiefranken.ch/de</a:t>
            </a:r>
            <a:endParaRPr lang="de-CH" dirty="0"/>
          </a:p>
          <a:p>
            <a:endParaRPr lang="de-CH" dirty="0"/>
          </a:p>
        </p:txBody>
      </p:sp>
      <p:sp>
        <p:nvSpPr>
          <p:cNvPr id="4" name="Foliennummernplatzhalter 3">
            <a:extLst>
              <a:ext uri="{FF2B5EF4-FFF2-40B4-BE49-F238E27FC236}">
                <a16:creationId xmlns:a16="http://schemas.microsoft.com/office/drawing/2014/main" id="{0269D520-F7D2-8224-6D7E-4906455D038F}"/>
              </a:ext>
            </a:extLst>
          </p:cNvPr>
          <p:cNvSpPr>
            <a:spLocks noGrp="1"/>
          </p:cNvSpPr>
          <p:nvPr>
            <p:ph type="sldNum" sz="quarter" idx="12"/>
          </p:nvPr>
        </p:nvSpPr>
        <p:spPr/>
        <p:txBody>
          <a:bodyPr/>
          <a:lstStyle/>
          <a:p>
            <a:fld id="{83221A6E-C888-42FB-997F-DE6980BBEB69}" type="slidenum">
              <a:rPr lang="de-CH" smtClean="0"/>
              <a:t>11</a:t>
            </a:fld>
            <a:endParaRPr lang="de-CH"/>
          </a:p>
        </p:txBody>
      </p:sp>
    </p:spTree>
    <p:extLst>
      <p:ext uri="{BB962C8B-B14F-4D97-AF65-F5344CB8AC3E}">
        <p14:creationId xmlns:p14="http://schemas.microsoft.com/office/powerpoint/2010/main" val="1362083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F6F257-EACF-892D-EB7B-E36F2CDC045B}"/>
              </a:ext>
            </a:extLst>
          </p:cNvPr>
          <p:cNvSpPr>
            <a:spLocks noGrp="1"/>
          </p:cNvSpPr>
          <p:nvPr>
            <p:ph type="title"/>
          </p:nvPr>
        </p:nvSpPr>
        <p:spPr/>
        <p:txBody>
          <a:bodyPr/>
          <a:lstStyle/>
          <a:p>
            <a:r>
              <a:rPr lang="de-CH" sz="3600" dirty="0"/>
              <a:t>7. Anlage in Betrieb nehmen</a:t>
            </a:r>
            <a:endParaRPr lang="de-CH" dirty="0"/>
          </a:p>
        </p:txBody>
      </p:sp>
      <p:sp>
        <p:nvSpPr>
          <p:cNvPr id="3" name="Inhaltsplatzhalter 2">
            <a:extLst>
              <a:ext uri="{FF2B5EF4-FFF2-40B4-BE49-F238E27FC236}">
                <a16:creationId xmlns:a16="http://schemas.microsoft.com/office/drawing/2014/main" id="{AA995398-1A96-D138-2863-B21A9E0F505A}"/>
              </a:ext>
            </a:extLst>
          </p:cNvPr>
          <p:cNvSpPr>
            <a:spLocks noGrp="1"/>
          </p:cNvSpPr>
          <p:nvPr>
            <p:ph idx="1"/>
          </p:nvPr>
        </p:nvSpPr>
        <p:spPr/>
        <p:txBody>
          <a:bodyPr/>
          <a:lstStyle/>
          <a:p>
            <a:pPr marL="0" indent="0">
              <a:buNone/>
            </a:pPr>
            <a:r>
              <a:rPr lang="de-DE" dirty="0"/>
              <a:t>Nachdem die Anlage von einem fachkundigen Installateur montiert wurde und ein unabhängiger Fachexperte die Anlage kontrolliert und abgenommen hat, kann diese in Betrieb genommen werden. </a:t>
            </a:r>
          </a:p>
          <a:p>
            <a:pPr marL="0" indent="0">
              <a:buNone/>
            </a:pPr>
            <a:r>
              <a:rPr lang="de-DE" dirty="0"/>
              <a:t>Es wird empfohlen, die Anlage fernüberwachen zu lassen, damit im Falle einer Störmeldung die Störung behoben werden kann. </a:t>
            </a:r>
          </a:p>
          <a:p>
            <a:pPr marL="0" indent="0">
              <a:buNone/>
            </a:pPr>
            <a:r>
              <a:rPr lang="de-DE" dirty="0"/>
              <a:t>Auch nach einem Sturm ist es sinnvoll, eine Sichtkontrolle bei der Anlage vorzunehmen. Es gibt aber kein bestimmtes Zeitintervall, innerhalb dessen eine Wartung durchgeführt werden muss.</a:t>
            </a:r>
            <a:endParaRPr lang="de-CH" dirty="0"/>
          </a:p>
          <a:p>
            <a:pPr marL="0" indent="0">
              <a:buNone/>
            </a:pPr>
            <a:endParaRPr lang="de-CH" dirty="0"/>
          </a:p>
        </p:txBody>
      </p:sp>
      <p:sp>
        <p:nvSpPr>
          <p:cNvPr id="4" name="Foliennummernplatzhalter 3">
            <a:extLst>
              <a:ext uri="{FF2B5EF4-FFF2-40B4-BE49-F238E27FC236}">
                <a16:creationId xmlns:a16="http://schemas.microsoft.com/office/drawing/2014/main" id="{2FE97458-34EF-912F-9A17-26D007BB0C49}"/>
              </a:ext>
            </a:extLst>
          </p:cNvPr>
          <p:cNvSpPr>
            <a:spLocks noGrp="1"/>
          </p:cNvSpPr>
          <p:nvPr>
            <p:ph type="sldNum" sz="quarter" idx="12"/>
          </p:nvPr>
        </p:nvSpPr>
        <p:spPr/>
        <p:txBody>
          <a:bodyPr/>
          <a:lstStyle/>
          <a:p>
            <a:fld id="{83221A6E-C888-42FB-997F-DE6980BBEB69}" type="slidenum">
              <a:rPr lang="de-CH" smtClean="0"/>
              <a:t>12</a:t>
            </a:fld>
            <a:endParaRPr lang="de-CH"/>
          </a:p>
        </p:txBody>
      </p:sp>
    </p:spTree>
    <p:extLst>
      <p:ext uri="{BB962C8B-B14F-4D97-AF65-F5344CB8AC3E}">
        <p14:creationId xmlns:p14="http://schemas.microsoft.com/office/powerpoint/2010/main" val="3145233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06016E-ED11-969F-6CFB-2D28CC6F29D5}"/>
              </a:ext>
            </a:extLst>
          </p:cNvPr>
          <p:cNvSpPr>
            <a:spLocks noGrp="1"/>
          </p:cNvSpPr>
          <p:nvPr>
            <p:ph type="title"/>
          </p:nvPr>
        </p:nvSpPr>
        <p:spPr/>
        <p:txBody>
          <a:bodyPr/>
          <a:lstStyle/>
          <a:p>
            <a:r>
              <a:rPr lang="de-CH" dirty="0"/>
              <a:t>«</a:t>
            </a:r>
            <a:r>
              <a:rPr lang="de-CH" dirty="0" err="1"/>
              <a:t>energieberatungAARGAU</a:t>
            </a:r>
            <a:r>
              <a:rPr lang="de-CH" dirty="0"/>
              <a:t>» für Private</a:t>
            </a:r>
          </a:p>
        </p:txBody>
      </p:sp>
      <p:sp>
        <p:nvSpPr>
          <p:cNvPr id="4" name="Foliennummernplatzhalter 3">
            <a:extLst>
              <a:ext uri="{FF2B5EF4-FFF2-40B4-BE49-F238E27FC236}">
                <a16:creationId xmlns:a16="http://schemas.microsoft.com/office/drawing/2014/main" id="{3AEB8658-36A4-59FF-8D36-E6361894E3B0}"/>
              </a:ext>
            </a:extLst>
          </p:cNvPr>
          <p:cNvSpPr>
            <a:spLocks noGrp="1"/>
          </p:cNvSpPr>
          <p:nvPr>
            <p:ph type="sldNum" sz="quarter" idx="12"/>
          </p:nvPr>
        </p:nvSpPr>
        <p:spPr/>
        <p:txBody>
          <a:bodyPr/>
          <a:lstStyle/>
          <a:p>
            <a:fld id="{83221A6E-C888-42FB-997F-DE6980BBEB69}" type="slidenum">
              <a:rPr lang="de-CH" smtClean="0"/>
              <a:t>13</a:t>
            </a:fld>
            <a:endParaRPr lang="de-CH"/>
          </a:p>
        </p:txBody>
      </p:sp>
      <p:sp>
        <p:nvSpPr>
          <p:cNvPr id="5" name="Inhaltsplatzhalter 7">
            <a:extLst>
              <a:ext uri="{FF2B5EF4-FFF2-40B4-BE49-F238E27FC236}">
                <a16:creationId xmlns:a16="http://schemas.microsoft.com/office/drawing/2014/main" id="{D5D88D53-2E61-5435-5F75-96991164225F}"/>
              </a:ext>
            </a:extLst>
          </p:cNvPr>
          <p:cNvSpPr>
            <a:spLocks noGrp="1"/>
          </p:cNvSpPr>
          <p:nvPr>
            <p:ph idx="1"/>
          </p:nvPr>
        </p:nvSpPr>
        <p:spPr>
          <a:xfrm>
            <a:off x="6374482" y="2401897"/>
            <a:ext cx="5472608" cy="3009210"/>
          </a:xfrm>
        </p:spPr>
        <p:txBody>
          <a:bodyPr/>
          <a:lstStyle/>
          <a:p>
            <a:pPr marL="285750" indent="-285750">
              <a:buFont typeface="Arial" panose="020B0604020202020204" pitchFamily="34" charset="0"/>
              <a:buChar char="•"/>
            </a:pPr>
            <a:r>
              <a:rPr lang="de-DE" dirty="0"/>
              <a:t>Fragen zur Eigenstromproduktion, Eigenverbrauchsoptimierung und Elektromobilität. </a:t>
            </a:r>
          </a:p>
          <a:p>
            <a:pPr marL="285750" indent="-285750">
              <a:buFont typeface="Arial" panose="020B0604020202020204" pitchFamily="34" charset="0"/>
              <a:buChar char="•"/>
            </a:pPr>
            <a:r>
              <a:rPr lang="de-DE" dirty="0"/>
              <a:t>Informationen zu Photovoltaikanlagen, deren Funktion und wirtschaftlichen Aspekten, sowie zur Einbindung in die Hausinstallation.</a:t>
            </a:r>
          </a:p>
          <a:p>
            <a:pPr marL="0" indent="0">
              <a:buNone/>
            </a:pPr>
            <a:endParaRPr lang="de-DE" dirty="0"/>
          </a:p>
          <a:p>
            <a:pPr marL="0" indent="0">
              <a:buNone/>
            </a:pPr>
            <a:r>
              <a:rPr lang="de-DE" sz="1600" dirty="0"/>
              <a:t>Kundenbeteiligung: ab CHF 150.-</a:t>
            </a:r>
          </a:p>
          <a:p>
            <a:pPr marL="0" indent="0">
              <a:buNone/>
            </a:pPr>
            <a:r>
              <a:rPr lang="de-DE" sz="1600" dirty="0"/>
              <a:t>Förderbeitrag Kanton: CHF 350.-</a:t>
            </a:r>
            <a:endParaRPr lang="de-CH" sz="1600" dirty="0"/>
          </a:p>
          <a:p>
            <a:pPr marL="0" indent="0">
              <a:buNone/>
            </a:pPr>
            <a:endParaRPr lang="de-CH" dirty="0"/>
          </a:p>
        </p:txBody>
      </p:sp>
      <p:pic>
        <p:nvPicPr>
          <p:cNvPr id="7" name="Grafik 6">
            <a:extLst>
              <a:ext uri="{FF2B5EF4-FFF2-40B4-BE49-F238E27FC236}">
                <a16:creationId xmlns:a16="http://schemas.microsoft.com/office/drawing/2014/main" id="{3DFCA00B-F596-23E8-B7E2-2655F9169132}"/>
              </a:ext>
            </a:extLst>
          </p:cNvPr>
          <p:cNvPicPr>
            <a:picLocks noChangeAspect="1"/>
          </p:cNvPicPr>
          <p:nvPr/>
        </p:nvPicPr>
        <p:blipFill>
          <a:blip r:embed="rId2"/>
          <a:stretch>
            <a:fillRect/>
          </a:stretch>
        </p:blipFill>
        <p:spPr>
          <a:xfrm>
            <a:off x="542450" y="1863724"/>
            <a:ext cx="5472608" cy="1329996"/>
          </a:xfrm>
          <a:prstGeom prst="rect">
            <a:avLst/>
          </a:prstGeom>
        </p:spPr>
      </p:pic>
      <p:pic>
        <p:nvPicPr>
          <p:cNvPr id="9" name="Grafik 8">
            <a:extLst>
              <a:ext uri="{FF2B5EF4-FFF2-40B4-BE49-F238E27FC236}">
                <a16:creationId xmlns:a16="http://schemas.microsoft.com/office/drawing/2014/main" id="{D984DEBB-09A2-7982-D20C-100A2B123C6A}"/>
              </a:ext>
            </a:extLst>
          </p:cNvPr>
          <p:cNvPicPr>
            <a:picLocks noChangeAspect="1"/>
          </p:cNvPicPr>
          <p:nvPr/>
        </p:nvPicPr>
        <p:blipFill>
          <a:blip r:embed="rId3"/>
          <a:stretch>
            <a:fillRect/>
          </a:stretch>
        </p:blipFill>
        <p:spPr>
          <a:xfrm>
            <a:off x="613843" y="3097944"/>
            <a:ext cx="5401216" cy="2652167"/>
          </a:xfrm>
          <a:prstGeom prst="rect">
            <a:avLst/>
          </a:prstGeom>
        </p:spPr>
      </p:pic>
    </p:spTree>
    <p:extLst>
      <p:ext uri="{BB962C8B-B14F-4D97-AF65-F5344CB8AC3E}">
        <p14:creationId xmlns:p14="http://schemas.microsoft.com/office/powerpoint/2010/main" val="2057989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725742-E6EB-26D1-1BAE-1E10FBE35681}"/>
              </a:ext>
            </a:extLst>
          </p:cNvPr>
          <p:cNvSpPr>
            <a:spLocks noGrp="1"/>
          </p:cNvSpPr>
          <p:nvPr>
            <p:ph type="title"/>
          </p:nvPr>
        </p:nvSpPr>
        <p:spPr/>
        <p:txBody>
          <a:bodyPr/>
          <a:lstStyle/>
          <a:p>
            <a:r>
              <a:rPr lang="de-CH" dirty="0"/>
              <a:t>In 7 Schritten zur Photovoltaikanlage</a:t>
            </a:r>
          </a:p>
        </p:txBody>
      </p:sp>
      <p:graphicFrame>
        <p:nvGraphicFramePr>
          <p:cNvPr id="9" name="Inhaltsplatzhalter 8">
            <a:extLst>
              <a:ext uri="{FF2B5EF4-FFF2-40B4-BE49-F238E27FC236}">
                <a16:creationId xmlns:a16="http://schemas.microsoft.com/office/drawing/2014/main" id="{FE3CAFBA-EAAD-DD2F-F599-5537030974C3}"/>
              </a:ext>
            </a:extLst>
          </p:cNvPr>
          <p:cNvGraphicFramePr>
            <a:graphicFrameLocks noGrp="1"/>
          </p:cNvGraphicFramePr>
          <p:nvPr>
            <p:ph idx="1"/>
            <p:extLst>
              <p:ext uri="{D42A27DB-BD31-4B8C-83A1-F6EECF244321}">
                <p14:modId xmlns:p14="http://schemas.microsoft.com/office/powerpoint/2010/main" val="3658980509"/>
              </p:ext>
            </p:extLst>
          </p:nvPr>
        </p:nvGraphicFramePr>
        <p:xfrm>
          <a:off x="552000" y="1628775"/>
          <a:ext cx="7271742" cy="4464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9759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F866A9-BF0A-65DD-598B-66462DA50CA9}"/>
              </a:ext>
            </a:extLst>
          </p:cNvPr>
          <p:cNvSpPr>
            <a:spLocks noGrp="1"/>
          </p:cNvSpPr>
          <p:nvPr>
            <p:ph type="title"/>
          </p:nvPr>
        </p:nvSpPr>
        <p:spPr/>
        <p:txBody>
          <a:bodyPr/>
          <a:lstStyle/>
          <a:p>
            <a:r>
              <a:rPr lang="de-CH" sz="3600" dirty="0"/>
              <a:t>1. Solarpotenzial berechnen</a:t>
            </a:r>
            <a:endParaRPr lang="de-CH" dirty="0"/>
          </a:p>
        </p:txBody>
      </p:sp>
      <p:sp>
        <p:nvSpPr>
          <p:cNvPr id="4" name="Foliennummernplatzhalter 3">
            <a:extLst>
              <a:ext uri="{FF2B5EF4-FFF2-40B4-BE49-F238E27FC236}">
                <a16:creationId xmlns:a16="http://schemas.microsoft.com/office/drawing/2014/main" id="{1F5687EA-5DF2-05E7-C41A-86BDB2BB13A0}"/>
              </a:ext>
            </a:extLst>
          </p:cNvPr>
          <p:cNvSpPr>
            <a:spLocks noGrp="1"/>
          </p:cNvSpPr>
          <p:nvPr>
            <p:ph type="sldNum" sz="quarter" idx="12"/>
          </p:nvPr>
        </p:nvSpPr>
        <p:spPr/>
        <p:txBody>
          <a:bodyPr/>
          <a:lstStyle/>
          <a:p>
            <a:fld id="{00AD01AF-EE2E-FA44-8F77-FFB8B931538B}" type="slidenum">
              <a:rPr lang="de-DE" smtClean="0"/>
              <a:pPr/>
              <a:t>3</a:t>
            </a:fld>
            <a:endParaRPr lang="de-DE" dirty="0"/>
          </a:p>
        </p:txBody>
      </p:sp>
      <p:sp>
        <p:nvSpPr>
          <p:cNvPr id="6" name="Inhaltsplatzhalter 2">
            <a:extLst>
              <a:ext uri="{FF2B5EF4-FFF2-40B4-BE49-F238E27FC236}">
                <a16:creationId xmlns:a16="http://schemas.microsoft.com/office/drawing/2014/main" id="{0C00561D-3B4D-4954-F9FB-B8CC681E1303}"/>
              </a:ext>
            </a:extLst>
          </p:cNvPr>
          <p:cNvSpPr>
            <a:spLocks noGrp="1"/>
          </p:cNvSpPr>
          <p:nvPr>
            <p:ph idx="1"/>
          </p:nvPr>
        </p:nvSpPr>
        <p:spPr>
          <a:xfrm>
            <a:off x="551741" y="2060848"/>
            <a:ext cx="6336347" cy="4096684"/>
          </a:xfrm>
        </p:spPr>
        <p:txBody>
          <a:bodyPr/>
          <a:lstStyle/>
          <a:p>
            <a:pPr marL="0" indent="0">
              <a:buNone/>
            </a:pPr>
            <a:r>
              <a:rPr lang="de-DE" sz="2000" dirty="0"/>
              <a:t>Die Effizienz einer Photovoltaik-Anlage ist von der Intensität der eingefangenen Sonnenstrahlen abhängig. In diesem Zusammenhang sind die Ausrichtung und die Neigung des Dachs sowie die Verschattung relevante Faktoren.</a:t>
            </a:r>
          </a:p>
          <a:p>
            <a:pPr marL="0" indent="0">
              <a:buNone/>
            </a:pPr>
            <a:endParaRPr lang="de-DE" sz="2000" dirty="0"/>
          </a:p>
          <a:p>
            <a:pPr marL="0" indent="0">
              <a:buNone/>
            </a:pPr>
            <a:endParaRPr lang="de-CH" sz="2000" dirty="0"/>
          </a:p>
        </p:txBody>
      </p:sp>
      <p:pic>
        <p:nvPicPr>
          <p:cNvPr id="8" name="Grafik 7">
            <a:extLst>
              <a:ext uri="{FF2B5EF4-FFF2-40B4-BE49-F238E27FC236}">
                <a16:creationId xmlns:a16="http://schemas.microsoft.com/office/drawing/2014/main" id="{E8175254-4C37-A1CF-FCE4-64C9B80BE9EF}"/>
              </a:ext>
            </a:extLst>
          </p:cNvPr>
          <p:cNvPicPr>
            <a:picLocks noChangeAspect="1"/>
          </p:cNvPicPr>
          <p:nvPr/>
        </p:nvPicPr>
        <p:blipFill>
          <a:blip r:embed="rId2"/>
          <a:stretch>
            <a:fillRect/>
          </a:stretch>
        </p:blipFill>
        <p:spPr>
          <a:xfrm>
            <a:off x="7242746" y="2060848"/>
            <a:ext cx="4504981" cy="3819685"/>
          </a:xfrm>
          <a:prstGeom prst="rect">
            <a:avLst/>
          </a:prstGeom>
        </p:spPr>
      </p:pic>
      <p:sp>
        <p:nvSpPr>
          <p:cNvPr id="9" name="Textfeld 8">
            <a:extLst>
              <a:ext uri="{FF2B5EF4-FFF2-40B4-BE49-F238E27FC236}">
                <a16:creationId xmlns:a16="http://schemas.microsoft.com/office/drawing/2014/main" id="{BFA37A9A-E629-333C-D148-67FA196A971B}"/>
              </a:ext>
            </a:extLst>
          </p:cNvPr>
          <p:cNvSpPr txBox="1"/>
          <p:nvPr/>
        </p:nvSpPr>
        <p:spPr>
          <a:xfrm>
            <a:off x="7242746" y="5880533"/>
            <a:ext cx="3484672" cy="276999"/>
          </a:xfrm>
          <a:prstGeom prst="rect">
            <a:avLst/>
          </a:prstGeom>
          <a:noFill/>
        </p:spPr>
        <p:txBody>
          <a:bodyPr wrap="none" rtlCol="0">
            <a:spAutoFit/>
          </a:bodyPr>
          <a:lstStyle/>
          <a:p>
            <a:r>
              <a:rPr lang="de-CH" sz="1200" dirty="0"/>
              <a:t>map.geo.admin.ch – «Solarenergie: Eignung Dächer»</a:t>
            </a:r>
          </a:p>
        </p:txBody>
      </p:sp>
      <p:graphicFrame>
        <p:nvGraphicFramePr>
          <p:cNvPr id="15" name="Tabelle 14">
            <a:extLst>
              <a:ext uri="{FF2B5EF4-FFF2-40B4-BE49-F238E27FC236}">
                <a16:creationId xmlns:a16="http://schemas.microsoft.com/office/drawing/2014/main" id="{E7E6D0CF-1F13-BADA-05A5-1C87EEAA54EA}"/>
              </a:ext>
            </a:extLst>
          </p:cNvPr>
          <p:cNvGraphicFramePr>
            <a:graphicFrameLocks noGrp="1"/>
          </p:cNvGraphicFramePr>
          <p:nvPr>
            <p:extLst>
              <p:ext uri="{D42A27DB-BD31-4B8C-83A1-F6EECF244321}">
                <p14:modId xmlns:p14="http://schemas.microsoft.com/office/powerpoint/2010/main" val="4046332557"/>
              </p:ext>
            </p:extLst>
          </p:nvPr>
        </p:nvGraphicFramePr>
        <p:xfrm>
          <a:off x="522447" y="4293096"/>
          <a:ext cx="6026150" cy="1512570"/>
        </p:xfrm>
        <a:graphic>
          <a:graphicData uri="http://schemas.openxmlformats.org/drawingml/2006/table">
            <a:tbl>
              <a:tblPr firstRow="1" firstCol="1" bandRow="1"/>
              <a:tblGrid>
                <a:gridCol w="1615440">
                  <a:extLst>
                    <a:ext uri="{9D8B030D-6E8A-4147-A177-3AD203B41FA5}">
                      <a16:colId xmlns:a16="http://schemas.microsoft.com/office/drawing/2014/main" val="1476042549"/>
                    </a:ext>
                  </a:extLst>
                </a:gridCol>
                <a:gridCol w="4410710">
                  <a:extLst>
                    <a:ext uri="{9D8B030D-6E8A-4147-A177-3AD203B41FA5}">
                      <a16:colId xmlns:a16="http://schemas.microsoft.com/office/drawing/2014/main" val="3704964988"/>
                    </a:ext>
                  </a:extLst>
                </a:gridCol>
              </a:tblGrid>
              <a:tr h="252095">
                <a:tc>
                  <a:txBody>
                    <a:bodyPr/>
                    <a:lstStyle/>
                    <a:p>
                      <a:pPr>
                        <a:lnSpc>
                          <a:spcPct val="107000"/>
                        </a:lnSpc>
                        <a:spcAft>
                          <a:spcPts val="800"/>
                        </a:spcAft>
                        <a:buNone/>
                      </a:pPr>
                      <a:r>
                        <a:rPr lang="de-CH" sz="11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Beschreibung/Wert</a:t>
                      </a:r>
                      <a:endParaRPr lang="de-CH"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nSpc>
                          <a:spcPct val="107000"/>
                        </a:lnSpc>
                        <a:spcAft>
                          <a:spcPts val="800"/>
                        </a:spcAft>
                        <a:buNone/>
                      </a:pPr>
                      <a:r>
                        <a:rPr lang="de-CH" sz="11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mittlere jährliche Einstrahlung (Globalstrahlung) pro Quadratmeter</a:t>
                      </a:r>
                      <a:endParaRPr lang="de-CH"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1695791290"/>
                  </a:ext>
                </a:extLst>
              </a:tr>
              <a:tr h="252095">
                <a:tc>
                  <a:txBody>
                    <a:bodyPr/>
                    <a:lstStyle/>
                    <a:p>
                      <a:pPr>
                        <a:lnSpc>
                          <a:spcPct val="107000"/>
                        </a:lnSpc>
                        <a:spcAft>
                          <a:spcPts val="800"/>
                        </a:spcAft>
                        <a:buNone/>
                      </a:pPr>
                      <a:r>
                        <a:rPr lang="de-CH" sz="11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gering</a:t>
                      </a:r>
                      <a:endParaRPr lang="de-CH"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nSpc>
                          <a:spcPct val="107000"/>
                        </a:lnSpc>
                        <a:spcAft>
                          <a:spcPts val="800"/>
                        </a:spcAft>
                        <a:buNone/>
                      </a:pPr>
                      <a:r>
                        <a:rPr lang="de-CH" sz="1100" kern="100">
                          <a:effectLst/>
                          <a:latin typeface="Aptos" panose="020B0004020202020204" pitchFamily="34" charset="0"/>
                          <a:ea typeface="Aptos" panose="020B0004020202020204" pitchFamily="34" charset="0"/>
                          <a:cs typeface="Times New Roman" panose="02020603050405020304" pitchFamily="18" charset="0"/>
                        </a:rPr>
                        <a:t>&lt; 800 kWh / m² / Jahr</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1945661"/>
                  </a:ext>
                </a:extLst>
              </a:tr>
              <a:tr h="252095">
                <a:tc>
                  <a:txBody>
                    <a:bodyPr/>
                    <a:lstStyle/>
                    <a:p>
                      <a:pPr>
                        <a:lnSpc>
                          <a:spcPct val="107000"/>
                        </a:lnSpc>
                        <a:spcAft>
                          <a:spcPts val="800"/>
                        </a:spcAft>
                        <a:buNone/>
                      </a:pPr>
                      <a:r>
                        <a:rPr lang="de-CH" sz="11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mittel</a:t>
                      </a:r>
                      <a:endParaRPr lang="de-CH"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nSpc>
                          <a:spcPct val="107000"/>
                        </a:lnSpc>
                        <a:spcAft>
                          <a:spcPts val="800"/>
                        </a:spcAft>
                        <a:buNone/>
                      </a:pPr>
                      <a:r>
                        <a:rPr lang="de-CH" sz="1100" kern="100">
                          <a:effectLst/>
                          <a:latin typeface="Aptos" panose="020B0004020202020204" pitchFamily="34" charset="0"/>
                          <a:ea typeface="Aptos" panose="020B0004020202020204" pitchFamily="34" charset="0"/>
                          <a:cs typeface="Times New Roman" panose="02020603050405020304" pitchFamily="18" charset="0"/>
                        </a:rPr>
                        <a:t>≥ 800 und &lt; 1000 kWh / m² / Jahr</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6267991"/>
                  </a:ext>
                </a:extLst>
              </a:tr>
              <a:tr h="252095">
                <a:tc>
                  <a:txBody>
                    <a:bodyPr/>
                    <a:lstStyle/>
                    <a:p>
                      <a:pPr>
                        <a:lnSpc>
                          <a:spcPct val="107000"/>
                        </a:lnSpc>
                        <a:spcAft>
                          <a:spcPts val="800"/>
                        </a:spcAft>
                        <a:buNone/>
                      </a:pPr>
                      <a:r>
                        <a:rPr lang="de-CH" sz="11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gut</a:t>
                      </a:r>
                      <a:endParaRPr lang="de-CH"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nSpc>
                          <a:spcPct val="107000"/>
                        </a:lnSpc>
                        <a:spcAft>
                          <a:spcPts val="800"/>
                        </a:spcAft>
                        <a:buNone/>
                      </a:pPr>
                      <a:r>
                        <a:rPr lang="de-CH" sz="1100" kern="100">
                          <a:effectLst/>
                          <a:latin typeface="Aptos" panose="020B0004020202020204" pitchFamily="34" charset="0"/>
                          <a:ea typeface="Aptos" panose="020B0004020202020204" pitchFamily="34" charset="0"/>
                          <a:cs typeface="Times New Roman" panose="02020603050405020304" pitchFamily="18" charset="0"/>
                        </a:rPr>
                        <a:t>≥ 1000 und &lt; 1200 kWh / m² / Jahr</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83344445"/>
                  </a:ext>
                </a:extLst>
              </a:tr>
              <a:tr h="252095">
                <a:tc>
                  <a:txBody>
                    <a:bodyPr/>
                    <a:lstStyle/>
                    <a:p>
                      <a:pPr>
                        <a:lnSpc>
                          <a:spcPct val="107000"/>
                        </a:lnSpc>
                        <a:spcAft>
                          <a:spcPts val="800"/>
                        </a:spcAft>
                        <a:buNone/>
                      </a:pPr>
                      <a:r>
                        <a:rPr lang="de-CH" sz="11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sehr gut</a:t>
                      </a:r>
                      <a:endParaRPr lang="de-CH"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nSpc>
                          <a:spcPct val="107000"/>
                        </a:lnSpc>
                        <a:spcAft>
                          <a:spcPts val="800"/>
                        </a:spcAft>
                        <a:buNone/>
                      </a:pPr>
                      <a:r>
                        <a:rPr lang="de-CH" sz="1100" kern="100">
                          <a:effectLst/>
                          <a:latin typeface="Aptos" panose="020B0004020202020204" pitchFamily="34" charset="0"/>
                          <a:ea typeface="Aptos" panose="020B0004020202020204" pitchFamily="34" charset="0"/>
                          <a:cs typeface="Times New Roman" panose="02020603050405020304" pitchFamily="18" charset="0"/>
                        </a:rPr>
                        <a:t>≥ 1200 und &lt; 1400 kWh / m² / Jahr</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9005864"/>
                  </a:ext>
                </a:extLst>
              </a:tr>
              <a:tr h="252095">
                <a:tc>
                  <a:txBody>
                    <a:bodyPr/>
                    <a:lstStyle/>
                    <a:p>
                      <a:pPr>
                        <a:lnSpc>
                          <a:spcPct val="107000"/>
                        </a:lnSpc>
                        <a:spcAft>
                          <a:spcPts val="800"/>
                        </a:spcAft>
                        <a:buNone/>
                      </a:pPr>
                      <a:r>
                        <a:rPr lang="de-CH" sz="11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hervorragend</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nSpc>
                          <a:spcPct val="107000"/>
                        </a:lnSpc>
                        <a:spcAft>
                          <a:spcPts val="800"/>
                        </a:spcAft>
                        <a:buNone/>
                      </a:pPr>
                      <a:r>
                        <a:rPr lang="de-CH" sz="1100" kern="100" dirty="0">
                          <a:effectLst/>
                          <a:latin typeface="Aptos" panose="020B0004020202020204" pitchFamily="34" charset="0"/>
                          <a:ea typeface="Aptos" panose="020B0004020202020204" pitchFamily="34" charset="0"/>
                          <a:cs typeface="Times New Roman" panose="02020603050405020304" pitchFamily="18" charset="0"/>
                        </a:rPr>
                        <a:t>≥ 1400 kWh / m² / Jahr</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42338644"/>
                  </a:ext>
                </a:extLst>
              </a:tr>
            </a:tbl>
          </a:graphicData>
        </a:graphic>
      </p:graphicFrame>
      <p:sp>
        <p:nvSpPr>
          <p:cNvPr id="16" name="Textfeld 15">
            <a:extLst>
              <a:ext uri="{FF2B5EF4-FFF2-40B4-BE49-F238E27FC236}">
                <a16:creationId xmlns:a16="http://schemas.microsoft.com/office/drawing/2014/main" id="{60FD9108-A9C7-E608-64F2-58E96D3777AA}"/>
              </a:ext>
            </a:extLst>
          </p:cNvPr>
          <p:cNvSpPr txBox="1"/>
          <p:nvPr/>
        </p:nvSpPr>
        <p:spPr>
          <a:xfrm>
            <a:off x="518280" y="5880533"/>
            <a:ext cx="4192751" cy="276999"/>
          </a:xfrm>
          <a:prstGeom prst="rect">
            <a:avLst/>
          </a:prstGeom>
          <a:noFill/>
        </p:spPr>
        <p:txBody>
          <a:bodyPr wrap="none" rtlCol="0">
            <a:spAutoFit/>
          </a:bodyPr>
          <a:lstStyle/>
          <a:p>
            <a:r>
              <a:rPr lang="de-CH" sz="1200" dirty="0"/>
              <a:t>Dokumentation Geodatenmodell - Solarenergie: Eignung Dächer</a:t>
            </a:r>
          </a:p>
        </p:txBody>
      </p:sp>
    </p:spTree>
    <p:extLst>
      <p:ext uri="{BB962C8B-B14F-4D97-AF65-F5344CB8AC3E}">
        <p14:creationId xmlns:p14="http://schemas.microsoft.com/office/powerpoint/2010/main" val="2876679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AF731E-739C-0D1F-CDA5-0B3406A46F87}"/>
              </a:ext>
            </a:extLst>
          </p:cNvPr>
          <p:cNvSpPr>
            <a:spLocks noGrp="1"/>
          </p:cNvSpPr>
          <p:nvPr>
            <p:ph type="title"/>
          </p:nvPr>
        </p:nvSpPr>
        <p:spPr/>
        <p:txBody>
          <a:bodyPr/>
          <a:lstStyle/>
          <a:p>
            <a:r>
              <a:rPr lang="de-CH" sz="3200" dirty="0"/>
              <a:t>1. Solarpotenzial berechnen</a:t>
            </a:r>
            <a:endParaRPr lang="de-CH" dirty="0"/>
          </a:p>
        </p:txBody>
      </p:sp>
      <p:sp>
        <p:nvSpPr>
          <p:cNvPr id="4" name="Foliennummernplatzhalter 3">
            <a:extLst>
              <a:ext uri="{FF2B5EF4-FFF2-40B4-BE49-F238E27FC236}">
                <a16:creationId xmlns:a16="http://schemas.microsoft.com/office/drawing/2014/main" id="{8D28AE55-D954-7DFB-6A75-AB514657CCF4}"/>
              </a:ext>
            </a:extLst>
          </p:cNvPr>
          <p:cNvSpPr>
            <a:spLocks noGrp="1"/>
          </p:cNvSpPr>
          <p:nvPr>
            <p:ph type="sldNum" sz="quarter" idx="12"/>
          </p:nvPr>
        </p:nvSpPr>
        <p:spPr/>
        <p:txBody>
          <a:bodyPr/>
          <a:lstStyle/>
          <a:p>
            <a:fld id="{00AD01AF-EE2E-FA44-8F77-FFB8B931538B}" type="slidenum">
              <a:rPr lang="de-DE" smtClean="0"/>
              <a:pPr/>
              <a:t>4</a:t>
            </a:fld>
            <a:endParaRPr lang="de-DE" dirty="0"/>
          </a:p>
        </p:txBody>
      </p:sp>
      <p:sp>
        <p:nvSpPr>
          <p:cNvPr id="5" name="Textplatzhalter 4">
            <a:extLst>
              <a:ext uri="{FF2B5EF4-FFF2-40B4-BE49-F238E27FC236}">
                <a16:creationId xmlns:a16="http://schemas.microsoft.com/office/drawing/2014/main" id="{595825D6-BEAC-7F9C-F010-F6DA8A63F71C}"/>
              </a:ext>
            </a:extLst>
          </p:cNvPr>
          <p:cNvSpPr>
            <a:spLocks noGrp="1"/>
          </p:cNvSpPr>
          <p:nvPr>
            <p:ph type="body" sz="quarter" idx="13"/>
          </p:nvPr>
        </p:nvSpPr>
        <p:spPr>
          <a:xfrm>
            <a:off x="551485" y="1450800"/>
            <a:ext cx="4824435" cy="360000"/>
          </a:xfrm>
        </p:spPr>
        <p:txBody>
          <a:bodyPr/>
          <a:lstStyle/>
          <a:p>
            <a:r>
              <a:rPr lang="de-DE" b="1" dirty="0"/>
              <a:t>Solarrechner: Kosten- und Nutzenrechner für Ihre Solaranlage</a:t>
            </a:r>
          </a:p>
        </p:txBody>
      </p:sp>
      <p:sp>
        <p:nvSpPr>
          <p:cNvPr id="6" name="Textfeld 5">
            <a:extLst>
              <a:ext uri="{FF2B5EF4-FFF2-40B4-BE49-F238E27FC236}">
                <a16:creationId xmlns:a16="http://schemas.microsoft.com/office/drawing/2014/main" id="{C99CA08B-FB39-69FD-C5DC-D9CA10C45FFB}"/>
              </a:ext>
            </a:extLst>
          </p:cNvPr>
          <p:cNvSpPr txBox="1"/>
          <p:nvPr/>
        </p:nvSpPr>
        <p:spPr>
          <a:xfrm>
            <a:off x="5488732" y="6411801"/>
            <a:ext cx="3315459" cy="276999"/>
          </a:xfrm>
          <a:prstGeom prst="rect">
            <a:avLst/>
          </a:prstGeom>
          <a:noFill/>
        </p:spPr>
        <p:txBody>
          <a:bodyPr wrap="none" rtlCol="0">
            <a:spAutoFit/>
          </a:bodyPr>
          <a:lstStyle/>
          <a:p>
            <a:r>
              <a:rPr lang="de-CH" sz="1200" dirty="0">
                <a:hlinkClick r:id="rId2"/>
              </a:rPr>
              <a:t>https://www.uvek-gis.admin.ch/BFE/sonnendach/</a:t>
            </a:r>
            <a:endParaRPr lang="de-CH" sz="1200" dirty="0"/>
          </a:p>
        </p:txBody>
      </p:sp>
      <p:pic>
        <p:nvPicPr>
          <p:cNvPr id="8" name="Grafik 7">
            <a:extLst>
              <a:ext uri="{FF2B5EF4-FFF2-40B4-BE49-F238E27FC236}">
                <a16:creationId xmlns:a16="http://schemas.microsoft.com/office/drawing/2014/main" id="{0B9C37EC-F201-B554-D137-BF161C748458}"/>
              </a:ext>
            </a:extLst>
          </p:cNvPr>
          <p:cNvPicPr>
            <a:picLocks noChangeAspect="1"/>
          </p:cNvPicPr>
          <p:nvPr/>
        </p:nvPicPr>
        <p:blipFill>
          <a:blip r:embed="rId3"/>
          <a:stretch>
            <a:fillRect/>
          </a:stretch>
        </p:blipFill>
        <p:spPr>
          <a:xfrm>
            <a:off x="5519936" y="925100"/>
            <a:ext cx="6273327" cy="5432025"/>
          </a:xfrm>
          <a:prstGeom prst="rect">
            <a:avLst/>
          </a:prstGeom>
        </p:spPr>
      </p:pic>
      <p:pic>
        <p:nvPicPr>
          <p:cNvPr id="10" name="Grafik 9">
            <a:extLst>
              <a:ext uri="{FF2B5EF4-FFF2-40B4-BE49-F238E27FC236}">
                <a16:creationId xmlns:a16="http://schemas.microsoft.com/office/drawing/2014/main" id="{9ED06B53-9A08-4124-762D-43369E2663B9}"/>
              </a:ext>
            </a:extLst>
          </p:cNvPr>
          <p:cNvPicPr>
            <a:picLocks noChangeAspect="1"/>
          </p:cNvPicPr>
          <p:nvPr/>
        </p:nvPicPr>
        <p:blipFill>
          <a:blip r:embed="rId4"/>
          <a:stretch>
            <a:fillRect/>
          </a:stretch>
        </p:blipFill>
        <p:spPr>
          <a:xfrm>
            <a:off x="548856" y="2780933"/>
            <a:ext cx="4324954" cy="2448267"/>
          </a:xfrm>
          <a:prstGeom prst="rect">
            <a:avLst/>
          </a:prstGeom>
        </p:spPr>
      </p:pic>
      <p:cxnSp>
        <p:nvCxnSpPr>
          <p:cNvPr id="12" name="Gerade Verbindung mit Pfeil 11">
            <a:extLst>
              <a:ext uri="{FF2B5EF4-FFF2-40B4-BE49-F238E27FC236}">
                <a16:creationId xmlns:a16="http://schemas.microsoft.com/office/drawing/2014/main" id="{0EC4541D-B99D-8947-2EE7-E354F0EA5608}"/>
              </a:ext>
            </a:extLst>
          </p:cNvPr>
          <p:cNvCxnSpPr>
            <a:cxnSpLocks/>
          </p:cNvCxnSpPr>
          <p:nvPr/>
        </p:nvCxnSpPr>
        <p:spPr>
          <a:xfrm flipH="1" flipV="1">
            <a:off x="4727848" y="3356992"/>
            <a:ext cx="936104" cy="1440160"/>
          </a:xfrm>
          <a:prstGeom prst="straightConnector1">
            <a:avLst/>
          </a:prstGeom>
          <a:ln>
            <a:tailEnd type="triangle"/>
          </a:ln>
          <a:effectLst/>
        </p:spPr>
        <p:style>
          <a:lnRef idx="2">
            <a:schemeClr val="dk1"/>
          </a:lnRef>
          <a:fillRef idx="0">
            <a:schemeClr val="dk1"/>
          </a:fillRef>
          <a:effectRef idx="1">
            <a:schemeClr val="dk1"/>
          </a:effectRef>
          <a:fontRef idx="minor">
            <a:schemeClr val="tx1"/>
          </a:fontRef>
        </p:style>
      </p:cxnSp>
      <p:sp>
        <p:nvSpPr>
          <p:cNvPr id="16" name="Rechteck 15">
            <a:extLst>
              <a:ext uri="{FF2B5EF4-FFF2-40B4-BE49-F238E27FC236}">
                <a16:creationId xmlns:a16="http://schemas.microsoft.com/office/drawing/2014/main" id="{28F27957-0015-5952-A4CC-19135C6BF46B}"/>
              </a:ext>
            </a:extLst>
          </p:cNvPr>
          <p:cNvSpPr/>
          <p:nvPr/>
        </p:nvSpPr>
        <p:spPr>
          <a:xfrm>
            <a:off x="695400" y="3212976"/>
            <a:ext cx="4032448" cy="288032"/>
          </a:xfrm>
          <a:prstGeom prst="rect">
            <a:avLst/>
          </a:prstGeom>
          <a:noFill/>
          <a:ln/>
        </p:spPr>
        <p:style>
          <a:lnRef idx="2">
            <a:schemeClr val="dk1"/>
          </a:lnRef>
          <a:fillRef idx="1">
            <a:schemeClr val="lt1"/>
          </a:fillRef>
          <a:effectRef idx="0">
            <a:schemeClr val="dk1"/>
          </a:effectRef>
          <a:fontRef idx="minor">
            <a:schemeClr val="dk1"/>
          </a:fontRef>
        </p:style>
        <p:txBody>
          <a:bodyPr rtlCol="0" anchor="ctr"/>
          <a:lstStyle/>
          <a:p>
            <a:pPr algn="ctr"/>
            <a:endParaRPr lang="de-CH"/>
          </a:p>
        </p:txBody>
      </p:sp>
    </p:spTree>
    <p:extLst>
      <p:ext uri="{BB962C8B-B14F-4D97-AF65-F5344CB8AC3E}">
        <p14:creationId xmlns:p14="http://schemas.microsoft.com/office/powerpoint/2010/main" val="138074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56FF7852-252D-DC28-5CFD-87B07A53F5B4}"/>
              </a:ext>
            </a:extLst>
          </p:cNvPr>
          <p:cNvPicPr>
            <a:picLocks noChangeAspect="1"/>
          </p:cNvPicPr>
          <p:nvPr/>
        </p:nvPicPr>
        <p:blipFill>
          <a:blip r:embed="rId2"/>
          <a:stretch>
            <a:fillRect/>
          </a:stretch>
        </p:blipFill>
        <p:spPr>
          <a:xfrm>
            <a:off x="568840" y="3170563"/>
            <a:ext cx="5383144" cy="3151973"/>
          </a:xfrm>
          <a:prstGeom prst="rect">
            <a:avLst/>
          </a:prstGeom>
        </p:spPr>
      </p:pic>
      <p:pic>
        <p:nvPicPr>
          <p:cNvPr id="7" name="Grafik 6">
            <a:extLst>
              <a:ext uri="{FF2B5EF4-FFF2-40B4-BE49-F238E27FC236}">
                <a16:creationId xmlns:a16="http://schemas.microsoft.com/office/drawing/2014/main" id="{65C55A05-899F-DEBC-58DF-320F27A59D25}"/>
              </a:ext>
            </a:extLst>
          </p:cNvPr>
          <p:cNvPicPr>
            <a:picLocks noChangeAspect="1"/>
          </p:cNvPicPr>
          <p:nvPr/>
        </p:nvPicPr>
        <p:blipFill>
          <a:blip r:embed="rId3"/>
          <a:stretch>
            <a:fillRect/>
          </a:stretch>
        </p:blipFill>
        <p:spPr>
          <a:xfrm>
            <a:off x="5591944" y="1644403"/>
            <a:ext cx="6495416" cy="4680521"/>
          </a:xfrm>
          <a:prstGeom prst="rect">
            <a:avLst/>
          </a:prstGeom>
        </p:spPr>
      </p:pic>
      <p:sp>
        <p:nvSpPr>
          <p:cNvPr id="2" name="Titel 1">
            <a:extLst>
              <a:ext uri="{FF2B5EF4-FFF2-40B4-BE49-F238E27FC236}">
                <a16:creationId xmlns:a16="http://schemas.microsoft.com/office/drawing/2014/main" id="{ECE13301-8B74-4B13-383B-7F967DACA764}"/>
              </a:ext>
            </a:extLst>
          </p:cNvPr>
          <p:cNvSpPr>
            <a:spLocks noGrp="1"/>
          </p:cNvSpPr>
          <p:nvPr>
            <p:ph type="title"/>
          </p:nvPr>
        </p:nvSpPr>
        <p:spPr/>
        <p:txBody>
          <a:bodyPr/>
          <a:lstStyle/>
          <a:p>
            <a:r>
              <a:rPr lang="de-CH" sz="3600" dirty="0"/>
              <a:t>2. Potenzial für den Eigenverbrauch abschätzen</a:t>
            </a:r>
            <a:endParaRPr lang="de-CH" dirty="0"/>
          </a:p>
        </p:txBody>
      </p:sp>
      <p:sp>
        <p:nvSpPr>
          <p:cNvPr id="3" name="Inhaltsplatzhalter 2">
            <a:extLst>
              <a:ext uri="{FF2B5EF4-FFF2-40B4-BE49-F238E27FC236}">
                <a16:creationId xmlns:a16="http://schemas.microsoft.com/office/drawing/2014/main" id="{1B70EFC1-2EA6-5207-A8A0-39F61B0784E6}"/>
              </a:ext>
            </a:extLst>
          </p:cNvPr>
          <p:cNvSpPr>
            <a:spLocks noGrp="1"/>
          </p:cNvSpPr>
          <p:nvPr>
            <p:ph idx="1"/>
          </p:nvPr>
        </p:nvSpPr>
        <p:spPr>
          <a:xfrm>
            <a:off x="568840" y="1815408"/>
            <a:ext cx="6751295" cy="3960440"/>
          </a:xfrm>
        </p:spPr>
        <p:txBody>
          <a:bodyPr/>
          <a:lstStyle/>
          <a:p>
            <a:pPr marL="0" indent="0">
              <a:buNone/>
            </a:pPr>
            <a:r>
              <a:rPr lang="de-DE" dirty="0"/>
              <a:t>Eigenverbrauch </a:t>
            </a:r>
            <a:r>
              <a:rPr lang="de-DE" dirty="0" err="1"/>
              <a:t>heisst</a:t>
            </a:r>
            <a:r>
              <a:rPr lang="de-DE" dirty="0"/>
              <a:t>, dass Sie auf Ihrem Dach oder an Ihrer Fassade Solarstrom erzeugen und diesen ohne Umweg über das Stromnetz selbst verbrauchen. Der Eigenverbrauch lohnt sich, weil der eigenproduzierte Strom vor allem für Haushalte günstiger ist als der Strom aus dem Netz. </a:t>
            </a:r>
            <a:endParaRPr lang="de-CH" dirty="0"/>
          </a:p>
        </p:txBody>
      </p:sp>
      <p:sp>
        <p:nvSpPr>
          <p:cNvPr id="4" name="Foliennummernplatzhalter 3">
            <a:extLst>
              <a:ext uri="{FF2B5EF4-FFF2-40B4-BE49-F238E27FC236}">
                <a16:creationId xmlns:a16="http://schemas.microsoft.com/office/drawing/2014/main" id="{89C36643-46CB-73BB-5413-79991DBB476F}"/>
              </a:ext>
            </a:extLst>
          </p:cNvPr>
          <p:cNvSpPr>
            <a:spLocks noGrp="1"/>
          </p:cNvSpPr>
          <p:nvPr>
            <p:ph type="sldNum" sz="quarter" idx="12"/>
          </p:nvPr>
        </p:nvSpPr>
        <p:spPr/>
        <p:txBody>
          <a:bodyPr/>
          <a:lstStyle/>
          <a:p>
            <a:fld id="{00AD01AF-EE2E-FA44-8F77-FFB8B931538B}" type="slidenum">
              <a:rPr lang="de-DE" smtClean="0"/>
              <a:pPr/>
              <a:t>5</a:t>
            </a:fld>
            <a:endParaRPr lang="de-DE" dirty="0"/>
          </a:p>
        </p:txBody>
      </p:sp>
      <p:sp>
        <p:nvSpPr>
          <p:cNvPr id="10" name="Textfeld 9">
            <a:extLst>
              <a:ext uri="{FF2B5EF4-FFF2-40B4-BE49-F238E27FC236}">
                <a16:creationId xmlns:a16="http://schemas.microsoft.com/office/drawing/2014/main" id="{76446CA4-CD6C-BBAE-EFD9-C271C43A50C8}"/>
              </a:ext>
            </a:extLst>
          </p:cNvPr>
          <p:cNvSpPr txBox="1"/>
          <p:nvPr/>
        </p:nvSpPr>
        <p:spPr>
          <a:xfrm>
            <a:off x="568840" y="6411801"/>
            <a:ext cx="3332515" cy="276999"/>
          </a:xfrm>
          <a:prstGeom prst="rect">
            <a:avLst/>
          </a:prstGeom>
          <a:noFill/>
        </p:spPr>
        <p:txBody>
          <a:bodyPr wrap="none" rtlCol="0">
            <a:spAutoFit/>
          </a:bodyPr>
          <a:lstStyle/>
          <a:p>
            <a:r>
              <a:rPr lang="de-CH" sz="1200" dirty="0"/>
              <a:t>Handbuch: Solarstrom-Eigenverbrauch optimieren</a:t>
            </a:r>
          </a:p>
        </p:txBody>
      </p:sp>
    </p:spTree>
    <p:extLst>
      <p:ext uri="{BB962C8B-B14F-4D97-AF65-F5344CB8AC3E}">
        <p14:creationId xmlns:p14="http://schemas.microsoft.com/office/powerpoint/2010/main" val="2103877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D4E11-CF71-93FC-990E-AE9A30E1E8DC}"/>
            </a:ext>
          </a:extLst>
        </p:cNvPr>
        <p:cNvGrpSpPr/>
        <p:nvPr/>
      </p:nvGrpSpPr>
      <p:grpSpPr>
        <a:xfrm>
          <a:off x="0" y="0"/>
          <a:ext cx="0" cy="0"/>
          <a:chOff x="0" y="0"/>
          <a:chExt cx="0" cy="0"/>
        </a:xfrm>
      </p:grpSpPr>
      <p:pic>
        <p:nvPicPr>
          <p:cNvPr id="8" name="Grafik 7">
            <a:extLst>
              <a:ext uri="{FF2B5EF4-FFF2-40B4-BE49-F238E27FC236}">
                <a16:creationId xmlns:a16="http://schemas.microsoft.com/office/drawing/2014/main" id="{90D707D1-0F27-663B-B587-03079537A2C1}"/>
              </a:ext>
            </a:extLst>
          </p:cNvPr>
          <p:cNvPicPr>
            <a:picLocks noChangeAspect="1"/>
          </p:cNvPicPr>
          <p:nvPr/>
        </p:nvPicPr>
        <p:blipFill>
          <a:blip r:embed="rId2"/>
          <a:stretch>
            <a:fillRect/>
          </a:stretch>
        </p:blipFill>
        <p:spPr>
          <a:xfrm>
            <a:off x="5519936" y="925100"/>
            <a:ext cx="6273327" cy="5432025"/>
          </a:xfrm>
          <a:prstGeom prst="rect">
            <a:avLst/>
          </a:prstGeom>
        </p:spPr>
      </p:pic>
      <p:sp>
        <p:nvSpPr>
          <p:cNvPr id="2" name="Titel 1">
            <a:extLst>
              <a:ext uri="{FF2B5EF4-FFF2-40B4-BE49-F238E27FC236}">
                <a16:creationId xmlns:a16="http://schemas.microsoft.com/office/drawing/2014/main" id="{5058DC23-C9E5-700F-C4B7-E471761ECF34}"/>
              </a:ext>
            </a:extLst>
          </p:cNvPr>
          <p:cNvSpPr>
            <a:spLocks noGrp="1"/>
          </p:cNvSpPr>
          <p:nvPr>
            <p:ph type="title"/>
          </p:nvPr>
        </p:nvSpPr>
        <p:spPr>
          <a:xfrm>
            <a:off x="552000" y="908720"/>
            <a:ext cx="5688016" cy="360000"/>
          </a:xfrm>
        </p:spPr>
        <p:txBody>
          <a:bodyPr/>
          <a:lstStyle/>
          <a:p>
            <a:r>
              <a:rPr lang="de-CH" sz="3200" dirty="0"/>
              <a:t>2. Potenzial für den Eigenverbrauch abschätzen</a:t>
            </a:r>
            <a:endParaRPr lang="de-CH" dirty="0"/>
          </a:p>
        </p:txBody>
      </p:sp>
      <p:sp>
        <p:nvSpPr>
          <p:cNvPr id="4" name="Foliennummernplatzhalter 3">
            <a:extLst>
              <a:ext uri="{FF2B5EF4-FFF2-40B4-BE49-F238E27FC236}">
                <a16:creationId xmlns:a16="http://schemas.microsoft.com/office/drawing/2014/main" id="{16B592A1-774C-DC64-D005-285812C41B77}"/>
              </a:ext>
            </a:extLst>
          </p:cNvPr>
          <p:cNvSpPr>
            <a:spLocks noGrp="1"/>
          </p:cNvSpPr>
          <p:nvPr>
            <p:ph type="sldNum" sz="quarter" idx="12"/>
          </p:nvPr>
        </p:nvSpPr>
        <p:spPr/>
        <p:txBody>
          <a:bodyPr/>
          <a:lstStyle/>
          <a:p>
            <a:fld id="{00AD01AF-EE2E-FA44-8F77-FFB8B931538B}" type="slidenum">
              <a:rPr lang="de-DE" smtClean="0"/>
              <a:pPr/>
              <a:t>6</a:t>
            </a:fld>
            <a:endParaRPr lang="de-DE" dirty="0"/>
          </a:p>
        </p:txBody>
      </p:sp>
      <p:sp>
        <p:nvSpPr>
          <p:cNvPr id="5" name="Textplatzhalter 4">
            <a:extLst>
              <a:ext uri="{FF2B5EF4-FFF2-40B4-BE49-F238E27FC236}">
                <a16:creationId xmlns:a16="http://schemas.microsoft.com/office/drawing/2014/main" id="{49B1B83B-F032-16E9-73D3-8B255D55223A}"/>
              </a:ext>
            </a:extLst>
          </p:cNvPr>
          <p:cNvSpPr>
            <a:spLocks noGrp="1"/>
          </p:cNvSpPr>
          <p:nvPr>
            <p:ph type="body" sz="quarter" idx="13"/>
          </p:nvPr>
        </p:nvSpPr>
        <p:spPr>
          <a:xfrm>
            <a:off x="548856" y="1916832"/>
            <a:ext cx="4824435" cy="360000"/>
          </a:xfrm>
        </p:spPr>
        <p:txBody>
          <a:bodyPr/>
          <a:lstStyle/>
          <a:p>
            <a:r>
              <a:rPr lang="de-DE" b="1" dirty="0"/>
              <a:t>Solarrechner: Kosten- und Nutzenrechner für Ihre Solaranlage</a:t>
            </a:r>
          </a:p>
        </p:txBody>
      </p:sp>
      <p:sp>
        <p:nvSpPr>
          <p:cNvPr id="6" name="Textfeld 5">
            <a:extLst>
              <a:ext uri="{FF2B5EF4-FFF2-40B4-BE49-F238E27FC236}">
                <a16:creationId xmlns:a16="http://schemas.microsoft.com/office/drawing/2014/main" id="{53279313-FA92-71C8-F24E-2CD9D65EBB06}"/>
              </a:ext>
            </a:extLst>
          </p:cNvPr>
          <p:cNvSpPr txBox="1"/>
          <p:nvPr/>
        </p:nvSpPr>
        <p:spPr>
          <a:xfrm>
            <a:off x="5488732" y="6411801"/>
            <a:ext cx="3315459" cy="276999"/>
          </a:xfrm>
          <a:prstGeom prst="rect">
            <a:avLst/>
          </a:prstGeom>
          <a:noFill/>
        </p:spPr>
        <p:txBody>
          <a:bodyPr wrap="none" rtlCol="0">
            <a:spAutoFit/>
          </a:bodyPr>
          <a:lstStyle/>
          <a:p>
            <a:r>
              <a:rPr lang="de-CH" sz="1200" dirty="0">
                <a:hlinkClick r:id="rId3"/>
              </a:rPr>
              <a:t>https://www.uvek-gis.admin.ch/BFE/sonnendach/</a:t>
            </a:r>
            <a:endParaRPr lang="de-CH" sz="1200" dirty="0"/>
          </a:p>
        </p:txBody>
      </p:sp>
      <p:pic>
        <p:nvPicPr>
          <p:cNvPr id="10" name="Grafik 9">
            <a:extLst>
              <a:ext uri="{FF2B5EF4-FFF2-40B4-BE49-F238E27FC236}">
                <a16:creationId xmlns:a16="http://schemas.microsoft.com/office/drawing/2014/main" id="{0E4E4A0A-3C8A-1DFF-F3DB-A933B8175666}"/>
              </a:ext>
            </a:extLst>
          </p:cNvPr>
          <p:cNvPicPr>
            <a:picLocks noChangeAspect="1"/>
          </p:cNvPicPr>
          <p:nvPr/>
        </p:nvPicPr>
        <p:blipFill>
          <a:blip r:embed="rId4"/>
          <a:stretch>
            <a:fillRect/>
          </a:stretch>
        </p:blipFill>
        <p:spPr>
          <a:xfrm>
            <a:off x="548856" y="3420887"/>
            <a:ext cx="4324954" cy="2448267"/>
          </a:xfrm>
          <a:prstGeom prst="rect">
            <a:avLst/>
          </a:prstGeom>
        </p:spPr>
      </p:pic>
      <p:cxnSp>
        <p:nvCxnSpPr>
          <p:cNvPr id="12" name="Gerade Verbindung mit Pfeil 11">
            <a:extLst>
              <a:ext uri="{FF2B5EF4-FFF2-40B4-BE49-F238E27FC236}">
                <a16:creationId xmlns:a16="http://schemas.microsoft.com/office/drawing/2014/main" id="{8AE6F421-905B-A537-777E-01829B5C706D}"/>
              </a:ext>
            </a:extLst>
          </p:cNvPr>
          <p:cNvCxnSpPr>
            <a:cxnSpLocks/>
          </p:cNvCxnSpPr>
          <p:nvPr/>
        </p:nvCxnSpPr>
        <p:spPr>
          <a:xfrm flipH="1" flipV="1">
            <a:off x="4873810" y="4437112"/>
            <a:ext cx="820501" cy="360040"/>
          </a:xfrm>
          <a:prstGeom prst="straightConnector1">
            <a:avLst/>
          </a:prstGeom>
          <a:ln>
            <a:tailEnd type="triangle"/>
          </a:ln>
          <a:effectLst/>
        </p:spPr>
        <p:style>
          <a:lnRef idx="2">
            <a:schemeClr val="dk1"/>
          </a:lnRef>
          <a:fillRef idx="0">
            <a:schemeClr val="dk1"/>
          </a:fillRef>
          <a:effectRef idx="1">
            <a:schemeClr val="dk1"/>
          </a:effectRef>
          <a:fontRef idx="minor">
            <a:schemeClr val="tx1"/>
          </a:fontRef>
        </p:style>
      </p:cxnSp>
      <p:sp>
        <p:nvSpPr>
          <p:cNvPr id="16" name="Rechteck 15">
            <a:extLst>
              <a:ext uri="{FF2B5EF4-FFF2-40B4-BE49-F238E27FC236}">
                <a16:creationId xmlns:a16="http://schemas.microsoft.com/office/drawing/2014/main" id="{DE1BC2B6-24B2-8DB2-95E8-092953698C6D}"/>
              </a:ext>
            </a:extLst>
          </p:cNvPr>
          <p:cNvSpPr/>
          <p:nvPr/>
        </p:nvSpPr>
        <p:spPr>
          <a:xfrm>
            <a:off x="710580" y="4149080"/>
            <a:ext cx="4032448" cy="576064"/>
          </a:xfrm>
          <a:prstGeom prst="rect">
            <a:avLst/>
          </a:prstGeom>
          <a:noFill/>
          <a:ln/>
        </p:spPr>
        <p:style>
          <a:lnRef idx="2">
            <a:schemeClr val="dk1"/>
          </a:lnRef>
          <a:fillRef idx="1">
            <a:schemeClr val="lt1"/>
          </a:fillRef>
          <a:effectRef idx="0">
            <a:schemeClr val="dk1"/>
          </a:effectRef>
          <a:fontRef idx="minor">
            <a:schemeClr val="dk1"/>
          </a:fontRef>
        </p:style>
        <p:txBody>
          <a:bodyPr rtlCol="0" anchor="ctr"/>
          <a:lstStyle/>
          <a:p>
            <a:pPr algn="ctr"/>
            <a:endParaRPr lang="de-CH"/>
          </a:p>
        </p:txBody>
      </p:sp>
      <p:sp>
        <p:nvSpPr>
          <p:cNvPr id="7" name="Rechteck 6">
            <a:extLst>
              <a:ext uri="{FF2B5EF4-FFF2-40B4-BE49-F238E27FC236}">
                <a16:creationId xmlns:a16="http://schemas.microsoft.com/office/drawing/2014/main" id="{BCCE66A1-5FE4-37A1-9C21-B5C6ACEA8F9A}"/>
              </a:ext>
            </a:extLst>
          </p:cNvPr>
          <p:cNvSpPr/>
          <p:nvPr/>
        </p:nvSpPr>
        <p:spPr>
          <a:xfrm>
            <a:off x="5489577" y="1772816"/>
            <a:ext cx="2046583" cy="288032"/>
          </a:xfrm>
          <a:prstGeom prst="rect">
            <a:avLst/>
          </a:prstGeom>
          <a:noFill/>
          <a:ln/>
        </p:spPr>
        <p:style>
          <a:lnRef idx="2">
            <a:schemeClr val="dk1"/>
          </a:lnRef>
          <a:fillRef idx="1">
            <a:schemeClr val="lt1"/>
          </a:fillRef>
          <a:effectRef idx="0">
            <a:schemeClr val="dk1"/>
          </a:effectRef>
          <a:fontRef idx="minor">
            <a:schemeClr val="dk1"/>
          </a:fontRef>
        </p:style>
        <p:txBody>
          <a:bodyPr rtlCol="0" anchor="ctr"/>
          <a:lstStyle/>
          <a:p>
            <a:pPr algn="ctr"/>
            <a:endParaRPr lang="de-CH"/>
          </a:p>
        </p:txBody>
      </p:sp>
      <p:sp>
        <p:nvSpPr>
          <p:cNvPr id="9" name="Rechteck 8">
            <a:extLst>
              <a:ext uri="{FF2B5EF4-FFF2-40B4-BE49-F238E27FC236}">
                <a16:creationId xmlns:a16="http://schemas.microsoft.com/office/drawing/2014/main" id="{9851EA31-2982-E37C-82F7-9A9062A4CBA0}"/>
              </a:ext>
            </a:extLst>
          </p:cNvPr>
          <p:cNvSpPr/>
          <p:nvPr/>
        </p:nvSpPr>
        <p:spPr>
          <a:xfrm>
            <a:off x="7608168" y="1340768"/>
            <a:ext cx="2046583" cy="288032"/>
          </a:xfrm>
          <a:prstGeom prst="rect">
            <a:avLst/>
          </a:prstGeom>
          <a:noFill/>
          <a:ln/>
        </p:spPr>
        <p:style>
          <a:lnRef idx="2">
            <a:schemeClr val="dk1"/>
          </a:lnRef>
          <a:fillRef idx="1">
            <a:schemeClr val="lt1"/>
          </a:fillRef>
          <a:effectRef idx="0">
            <a:schemeClr val="dk1"/>
          </a:effectRef>
          <a:fontRef idx="minor">
            <a:schemeClr val="dk1"/>
          </a:fontRef>
        </p:style>
        <p:txBody>
          <a:bodyPr rtlCol="0" anchor="ctr"/>
          <a:lstStyle/>
          <a:p>
            <a:pPr algn="ctr"/>
            <a:endParaRPr lang="de-CH"/>
          </a:p>
        </p:txBody>
      </p:sp>
      <p:cxnSp>
        <p:nvCxnSpPr>
          <p:cNvPr id="11" name="Gerade Verbindung mit Pfeil 10">
            <a:extLst>
              <a:ext uri="{FF2B5EF4-FFF2-40B4-BE49-F238E27FC236}">
                <a16:creationId xmlns:a16="http://schemas.microsoft.com/office/drawing/2014/main" id="{2B4EF95D-9803-8F5A-30FD-EBFC52528412}"/>
              </a:ext>
            </a:extLst>
          </p:cNvPr>
          <p:cNvCxnSpPr>
            <a:cxnSpLocks/>
          </p:cNvCxnSpPr>
          <p:nvPr/>
        </p:nvCxnSpPr>
        <p:spPr>
          <a:xfrm>
            <a:off x="7613307" y="2141846"/>
            <a:ext cx="0" cy="2784109"/>
          </a:xfrm>
          <a:prstGeom prst="straightConnector1">
            <a:avLst/>
          </a:prstGeom>
          <a:ln>
            <a:tailEnd type="triangle"/>
          </a:ln>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520101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FCDE9-6F6D-5209-0A63-F567827A51AC}"/>
              </a:ext>
            </a:extLst>
          </p:cNvPr>
          <p:cNvSpPr>
            <a:spLocks noGrp="1"/>
          </p:cNvSpPr>
          <p:nvPr>
            <p:ph type="title"/>
          </p:nvPr>
        </p:nvSpPr>
        <p:spPr>
          <a:xfrm>
            <a:off x="552000" y="908720"/>
            <a:ext cx="11448656" cy="360000"/>
          </a:xfrm>
        </p:spPr>
        <p:txBody>
          <a:bodyPr/>
          <a:lstStyle/>
          <a:p>
            <a:r>
              <a:rPr lang="de-CH" sz="3600" dirty="0"/>
              <a:t>3. Wirtschaftlichkeit der zukünftigen Solaranlage berechnen</a:t>
            </a:r>
            <a:endParaRPr lang="de-CH" dirty="0"/>
          </a:p>
        </p:txBody>
      </p:sp>
      <p:sp>
        <p:nvSpPr>
          <p:cNvPr id="3" name="Inhaltsplatzhalter 2">
            <a:extLst>
              <a:ext uri="{FF2B5EF4-FFF2-40B4-BE49-F238E27FC236}">
                <a16:creationId xmlns:a16="http://schemas.microsoft.com/office/drawing/2014/main" id="{17FB1F5B-3B17-1026-9635-8D6D590BC7EA}"/>
              </a:ext>
            </a:extLst>
          </p:cNvPr>
          <p:cNvSpPr>
            <a:spLocks noGrp="1"/>
          </p:cNvSpPr>
          <p:nvPr>
            <p:ph idx="1"/>
          </p:nvPr>
        </p:nvSpPr>
        <p:spPr>
          <a:xfrm>
            <a:off x="552000" y="2057952"/>
            <a:ext cx="11232000" cy="3744416"/>
          </a:xfrm>
        </p:spPr>
        <p:txBody>
          <a:bodyPr/>
          <a:lstStyle/>
          <a:p>
            <a:pPr marL="0" indent="0">
              <a:buNone/>
            </a:pPr>
            <a:r>
              <a:rPr lang="de-DE" dirty="0"/>
              <a:t>Die Amortisationszeit einer Solaranlage kann durchaus überschaubar sein. Die Länge dieser Periode hängt von den Gesamtkosten der Anlage ab und wie viel des produzierten Stromes als Eigenverbrauch verwendet werden kann.</a:t>
            </a:r>
          </a:p>
          <a:p>
            <a:pPr marL="0" indent="0">
              <a:buNone/>
            </a:pPr>
            <a:endParaRPr lang="de-CH" dirty="0"/>
          </a:p>
        </p:txBody>
      </p:sp>
      <p:sp>
        <p:nvSpPr>
          <p:cNvPr id="4" name="Foliennummernplatzhalter 3">
            <a:extLst>
              <a:ext uri="{FF2B5EF4-FFF2-40B4-BE49-F238E27FC236}">
                <a16:creationId xmlns:a16="http://schemas.microsoft.com/office/drawing/2014/main" id="{C0AC7D4D-DFC6-B500-EC69-259E94646A15}"/>
              </a:ext>
            </a:extLst>
          </p:cNvPr>
          <p:cNvSpPr>
            <a:spLocks noGrp="1"/>
          </p:cNvSpPr>
          <p:nvPr>
            <p:ph type="sldNum" sz="quarter" idx="12"/>
          </p:nvPr>
        </p:nvSpPr>
        <p:spPr/>
        <p:txBody>
          <a:bodyPr/>
          <a:lstStyle/>
          <a:p>
            <a:fld id="{00AD01AF-EE2E-FA44-8F77-FFB8B931538B}" type="slidenum">
              <a:rPr lang="de-DE" smtClean="0"/>
              <a:pPr/>
              <a:t>7</a:t>
            </a:fld>
            <a:endParaRPr lang="de-DE" dirty="0"/>
          </a:p>
        </p:txBody>
      </p:sp>
      <p:pic>
        <p:nvPicPr>
          <p:cNvPr id="6" name="Grafik 5">
            <a:extLst>
              <a:ext uri="{FF2B5EF4-FFF2-40B4-BE49-F238E27FC236}">
                <a16:creationId xmlns:a16="http://schemas.microsoft.com/office/drawing/2014/main" id="{DAB00069-A4F6-1E64-7389-F52D047E1EB6}"/>
              </a:ext>
            </a:extLst>
          </p:cNvPr>
          <p:cNvPicPr>
            <a:picLocks noChangeAspect="1"/>
          </p:cNvPicPr>
          <p:nvPr/>
        </p:nvPicPr>
        <p:blipFill>
          <a:blip r:embed="rId2"/>
          <a:stretch>
            <a:fillRect/>
          </a:stretch>
        </p:blipFill>
        <p:spPr>
          <a:xfrm>
            <a:off x="548856" y="3420887"/>
            <a:ext cx="4324954" cy="2448267"/>
          </a:xfrm>
          <a:prstGeom prst="rect">
            <a:avLst/>
          </a:prstGeom>
        </p:spPr>
      </p:pic>
      <p:sp>
        <p:nvSpPr>
          <p:cNvPr id="7" name="Rechteck 6">
            <a:extLst>
              <a:ext uri="{FF2B5EF4-FFF2-40B4-BE49-F238E27FC236}">
                <a16:creationId xmlns:a16="http://schemas.microsoft.com/office/drawing/2014/main" id="{9CCC629D-5F95-4861-944F-551BCB1CB46F}"/>
              </a:ext>
            </a:extLst>
          </p:cNvPr>
          <p:cNvSpPr/>
          <p:nvPr/>
        </p:nvSpPr>
        <p:spPr>
          <a:xfrm>
            <a:off x="678193" y="5517231"/>
            <a:ext cx="4032448" cy="351923"/>
          </a:xfrm>
          <a:prstGeom prst="rect">
            <a:avLst/>
          </a:prstGeom>
          <a:noFill/>
          <a:ln/>
        </p:spPr>
        <p:style>
          <a:lnRef idx="2">
            <a:schemeClr val="dk1"/>
          </a:lnRef>
          <a:fillRef idx="1">
            <a:schemeClr val="lt1"/>
          </a:fillRef>
          <a:effectRef idx="0">
            <a:schemeClr val="dk1"/>
          </a:effectRef>
          <a:fontRef idx="minor">
            <a:schemeClr val="dk1"/>
          </a:fontRef>
        </p:style>
        <p:txBody>
          <a:bodyPr rtlCol="0" anchor="ctr"/>
          <a:lstStyle/>
          <a:p>
            <a:pPr algn="ctr"/>
            <a:endParaRPr lang="de-CH"/>
          </a:p>
        </p:txBody>
      </p:sp>
      <p:sp>
        <p:nvSpPr>
          <p:cNvPr id="8" name="Textfeld 7">
            <a:extLst>
              <a:ext uri="{FF2B5EF4-FFF2-40B4-BE49-F238E27FC236}">
                <a16:creationId xmlns:a16="http://schemas.microsoft.com/office/drawing/2014/main" id="{45A7359C-5BA4-D6DC-1F66-5E3161D4AC2D}"/>
              </a:ext>
            </a:extLst>
          </p:cNvPr>
          <p:cNvSpPr txBox="1"/>
          <p:nvPr/>
        </p:nvSpPr>
        <p:spPr>
          <a:xfrm>
            <a:off x="678193" y="5949280"/>
            <a:ext cx="3315459" cy="276999"/>
          </a:xfrm>
          <a:prstGeom prst="rect">
            <a:avLst/>
          </a:prstGeom>
          <a:noFill/>
        </p:spPr>
        <p:txBody>
          <a:bodyPr wrap="none" rtlCol="0">
            <a:spAutoFit/>
          </a:bodyPr>
          <a:lstStyle/>
          <a:p>
            <a:r>
              <a:rPr lang="de-CH" sz="1200" dirty="0">
                <a:hlinkClick r:id="rId3"/>
              </a:rPr>
              <a:t>https://www.uvek-gis.admin.ch/BFE/sonnendach/</a:t>
            </a:r>
            <a:endParaRPr lang="de-CH" sz="1200" dirty="0"/>
          </a:p>
        </p:txBody>
      </p:sp>
    </p:spTree>
    <p:extLst>
      <p:ext uri="{BB962C8B-B14F-4D97-AF65-F5344CB8AC3E}">
        <p14:creationId xmlns:p14="http://schemas.microsoft.com/office/powerpoint/2010/main" val="3198765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1542C0-BF5C-D81A-C091-0C6C70FF7019}"/>
              </a:ext>
            </a:extLst>
          </p:cNvPr>
          <p:cNvSpPr>
            <a:spLocks noGrp="1"/>
          </p:cNvSpPr>
          <p:nvPr>
            <p:ph type="title"/>
          </p:nvPr>
        </p:nvSpPr>
        <p:spPr/>
        <p:txBody>
          <a:bodyPr/>
          <a:lstStyle/>
          <a:p>
            <a:r>
              <a:rPr lang="de-CH" sz="3200" dirty="0"/>
              <a:t>3. Wirtschaftlichkeit der zukünftigen Solaranlage berechnen</a:t>
            </a:r>
            <a:endParaRPr lang="de-CH" dirty="0"/>
          </a:p>
        </p:txBody>
      </p:sp>
      <p:sp>
        <p:nvSpPr>
          <p:cNvPr id="4" name="Foliennummernplatzhalter 3">
            <a:extLst>
              <a:ext uri="{FF2B5EF4-FFF2-40B4-BE49-F238E27FC236}">
                <a16:creationId xmlns:a16="http://schemas.microsoft.com/office/drawing/2014/main" id="{AFED42F2-90BE-0E6A-5653-D9EC8F8561FE}"/>
              </a:ext>
            </a:extLst>
          </p:cNvPr>
          <p:cNvSpPr>
            <a:spLocks noGrp="1"/>
          </p:cNvSpPr>
          <p:nvPr>
            <p:ph type="sldNum" sz="quarter" idx="12"/>
          </p:nvPr>
        </p:nvSpPr>
        <p:spPr/>
        <p:txBody>
          <a:bodyPr/>
          <a:lstStyle/>
          <a:p>
            <a:fld id="{00AD01AF-EE2E-FA44-8F77-FFB8B931538B}" type="slidenum">
              <a:rPr lang="de-DE" smtClean="0"/>
              <a:pPr/>
              <a:t>8</a:t>
            </a:fld>
            <a:endParaRPr lang="de-DE" dirty="0"/>
          </a:p>
        </p:txBody>
      </p:sp>
      <p:graphicFrame>
        <p:nvGraphicFramePr>
          <p:cNvPr id="6" name="Diagramm 5">
            <a:extLst>
              <a:ext uri="{FF2B5EF4-FFF2-40B4-BE49-F238E27FC236}">
                <a16:creationId xmlns:a16="http://schemas.microsoft.com/office/drawing/2014/main" id="{87AA12C8-1465-DC17-EC1F-590FCBD362B1}"/>
              </a:ext>
            </a:extLst>
          </p:cNvPr>
          <p:cNvGraphicFramePr>
            <a:graphicFrameLocks/>
          </p:cNvGraphicFramePr>
          <p:nvPr>
            <p:extLst>
              <p:ext uri="{D42A27DB-BD31-4B8C-83A1-F6EECF244321}">
                <p14:modId xmlns:p14="http://schemas.microsoft.com/office/powerpoint/2010/main" val="1728756341"/>
              </p:ext>
            </p:extLst>
          </p:nvPr>
        </p:nvGraphicFramePr>
        <p:xfrm>
          <a:off x="407369" y="2204864"/>
          <a:ext cx="5688631" cy="37444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Diagramm 6">
            <a:extLst>
              <a:ext uri="{FF2B5EF4-FFF2-40B4-BE49-F238E27FC236}">
                <a16:creationId xmlns:a16="http://schemas.microsoft.com/office/drawing/2014/main" id="{F45C48C2-7860-EA0F-F807-901F8A625D6C}"/>
              </a:ext>
            </a:extLst>
          </p:cNvPr>
          <p:cNvGraphicFramePr>
            <a:graphicFrameLocks/>
          </p:cNvGraphicFramePr>
          <p:nvPr>
            <p:extLst>
              <p:ext uri="{D42A27DB-BD31-4B8C-83A1-F6EECF244321}">
                <p14:modId xmlns:p14="http://schemas.microsoft.com/office/powerpoint/2010/main" val="2737345465"/>
              </p:ext>
            </p:extLst>
          </p:nvPr>
        </p:nvGraphicFramePr>
        <p:xfrm>
          <a:off x="6456040" y="2201838"/>
          <a:ext cx="5544616" cy="3315394"/>
        </p:xfrm>
        <a:graphic>
          <a:graphicData uri="http://schemas.openxmlformats.org/drawingml/2006/chart">
            <c:chart xmlns:c="http://schemas.openxmlformats.org/drawingml/2006/chart" xmlns:r="http://schemas.openxmlformats.org/officeDocument/2006/relationships" r:id="rId4"/>
          </a:graphicData>
        </a:graphic>
      </p:graphicFrame>
      <p:cxnSp>
        <p:nvCxnSpPr>
          <p:cNvPr id="9" name="Gerader Verbinder 8">
            <a:extLst>
              <a:ext uri="{FF2B5EF4-FFF2-40B4-BE49-F238E27FC236}">
                <a16:creationId xmlns:a16="http://schemas.microsoft.com/office/drawing/2014/main" id="{EE98C22E-0A96-99D8-0829-D189BC0CDDD3}"/>
              </a:ext>
            </a:extLst>
          </p:cNvPr>
          <p:cNvCxnSpPr>
            <a:cxnSpLocks/>
          </p:cNvCxnSpPr>
          <p:nvPr/>
        </p:nvCxnSpPr>
        <p:spPr>
          <a:xfrm>
            <a:off x="983432" y="4437112"/>
            <a:ext cx="4752528" cy="0"/>
          </a:xfrm>
          <a:prstGeom prst="line">
            <a:avLst/>
          </a:prstGeom>
          <a:effectLst/>
        </p:spPr>
        <p:style>
          <a:lnRef idx="2">
            <a:schemeClr val="dk1"/>
          </a:lnRef>
          <a:fillRef idx="0">
            <a:schemeClr val="dk1"/>
          </a:fillRef>
          <a:effectRef idx="1">
            <a:schemeClr val="dk1"/>
          </a:effectRef>
          <a:fontRef idx="minor">
            <a:schemeClr val="tx1"/>
          </a:fontRef>
        </p:style>
      </p:cxnSp>
      <p:sp>
        <p:nvSpPr>
          <p:cNvPr id="11" name="Geschweifte Klammer rechts 10">
            <a:extLst>
              <a:ext uri="{FF2B5EF4-FFF2-40B4-BE49-F238E27FC236}">
                <a16:creationId xmlns:a16="http://schemas.microsoft.com/office/drawing/2014/main" id="{0D6F38B6-1691-F83B-E1D2-0851424CF540}"/>
              </a:ext>
            </a:extLst>
          </p:cNvPr>
          <p:cNvSpPr/>
          <p:nvPr/>
        </p:nvSpPr>
        <p:spPr>
          <a:xfrm>
            <a:off x="5879976" y="3573016"/>
            <a:ext cx="45719" cy="864095"/>
          </a:xfrm>
          <a:prstGeom prst="rightBrace">
            <a:avLst/>
          </a:prstGeom>
          <a:ln w="6350">
            <a:solidFill>
              <a:schemeClr val="tx1"/>
            </a:solidFill>
          </a:ln>
          <a:effectLst/>
        </p:spPr>
        <p:style>
          <a:lnRef idx="2">
            <a:schemeClr val="dk1"/>
          </a:lnRef>
          <a:fillRef idx="0">
            <a:schemeClr val="dk1"/>
          </a:fillRef>
          <a:effectRef idx="1">
            <a:schemeClr val="dk1"/>
          </a:effectRef>
          <a:fontRef idx="minor">
            <a:schemeClr val="tx1"/>
          </a:fontRef>
        </p:style>
        <p:txBody>
          <a:bodyPr rtlCol="0" anchor="ctr"/>
          <a:lstStyle/>
          <a:p>
            <a:pPr algn="ctr"/>
            <a:endParaRPr lang="de-CH"/>
          </a:p>
        </p:txBody>
      </p:sp>
      <p:cxnSp>
        <p:nvCxnSpPr>
          <p:cNvPr id="12" name="Gerader Verbinder 11">
            <a:extLst>
              <a:ext uri="{FF2B5EF4-FFF2-40B4-BE49-F238E27FC236}">
                <a16:creationId xmlns:a16="http://schemas.microsoft.com/office/drawing/2014/main" id="{FF3BCE2D-15FA-1AA5-914B-E5F8AD425956}"/>
              </a:ext>
            </a:extLst>
          </p:cNvPr>
          <p:cNvCxnSpPr>
            <a:cxnSpLocks/>
          </p:cNvCxnSpPr>
          <p:nvPr/>
        </p:nvCxnSpPr>
        <p:spPr>
          <a:xfrm>
            <a:off x="7030956" y="3429000"/>
            <a:ext cx="4752528" cy="0"/>
          </a:xfrm>
          <a:prstGeom prst="line">
            <a:avLst/>
          </a:prstGeom>
          <a:effectLst/>
        </p:spPr>
        <p:style>
          <a:lnRef idx="2">
            <a:schemeClr val="dk1"/>
          </a:lnRef>
          <a:fillRef idx="0">
            <a:schemeClr val="dk1"/>
          </a:fillRef>
          <a:effectRef idx="1">
            <a:schemeClr val="dk1"/>
          </a:effectRef>
          <a:fontRef idx="minor">
            <a:schemeClr val="tx1"/>
          </a:fontRef>
        </p:style>
      </p:cxnSp>
      <p:sp>
        <p:nvSpPr>
          <p:cNvPr id="13" name="Geschweifte Klammer rechts 12">
            <a:extLst>
              <a:ext uri="{FF2B5EF4-FFF2-40B4-BE49-F238E27FC236}">
                <a16:creationId xmlns:a16="http://schemas.microsoft.com/office/drawing/2014/main" id="{325F163F-1710-C64B-1C7C-0F53B4B4ABAB}"/>
              </a:ext>
            </a:extLst>
          </p:cNvPr>
          <p:cNvSpPr/>
          <p:nvPr/>
        </p:nvSpPr>
        <p:spPr>
          <a:xfrm>
            <a:off x="7680176" y="3428996"/>
            <a:ext cx="117727" cy="369333"/>
          </a:xfrm>
          <a:prstGeom prst="rightBrace">
            <a:avLst/>
          </a:prstGeom>
          <a:ln w="6350">
            <a:solidFill>
              <a:schemeClr val="tx1"/>
            </a:solidFill>
          </a:ln>
          <a:effectLst/>
        </p:spPr>
        <p:style>
          <a:lnRef idx="2">
            <a:schemeClr val="dk1"/>
          </a:lnRef>
          <a:fillRef idx="0">
            <a:schemeClr val="dk1"/>
          </a:fillRef>
          <a:effectRef idx="1">
            <a:schemeClr val="dk1"/>
          </a:effectRef>
          <a:fontRef idx="minor">
            <a:schemeClr val="tx1"/>
          </a:fontRef>
        </p:style>
        <p:txBody>
          <a:bodyPr rtlCol="0" anchor="ctr"/>
          <a:lstStyle/>
          <a:p>
            <a:pPr algn="ctr"/>
            <a:endParaRPr lang="de-CH"/>
          </a:p>
        </p:txBody>
      </p:sp>
      <p:sp>
        <p:nvSpPr>
          <p:cNvPr id="14" name="Geschweifte Klammer rechts 13">
            <a:extLst>
              <a:ext uri="{FF2B5EF4-FFF2-40B4-BE49-F238E27FC236}">
                <a16:creationId xmlns:a16="http://schemas.microsoft.com/office/drawing/2014/main" id="{D9C1AD53-CB56-D5FF-4FAD-C254548156AE}"/>
              </a:ext>
            </a:extLst>
          </p:cNvPr>
          <p:cNvSpPr/>
          <p:nvPr/>
        </p:nvSpPr>
        <p:spPr>
          <a:xfrm>
            <a:off x="9022039" y="2969612"/>
            <a:ext cx="61154" cy="459381"/>
          </a:xfrm>
          <a:prstGeom prst="rightBrace">
            <a:avLst/>
          </a:prstGeom>
          <a:ln w="6350">
            <a:solidFill>
              <a:schemeClr val="tx1"/>
            </a:solidFill>
          </a:ln>
          <a:effectLst/>
        </p:spPr>
        <p:style>
          <a:lnRef idx="2">
            <a:schemeClr val="dk1"/>
          </a:lnRef>
          <a:fillRef idx="0">
            <a:schemeClr val="dk1"/>
          </a:fillRef>
          <a:effectRef idx="1">
            <a:schemeClr val="dk1"/>
          </a:effectRef>
          <a:fontRef idx="minor">
            <a:schemeClr val="tx1"/>
          </a:fontRef>
        </p:style>
        <p:txBody>
          <a:bodyPr rtlCol="0" anchor="ctr"/>
          <a:lstStyle/>
          <a:p>
            <a:pPr algn="ctr"/>
            <a:endParaRPr lang="de-CH"/>
          </a:p>
        </p:txBody>
      </p:sp>
      <p:sp>
        <p:nvSpPr>
          <p:cNvPr id="15" name="Textfeld 14">
            <a:extLst>
              <a:ext uri="{FF2B5EF4-FFF2-40B4-BE49-F238E27FC236}">
                <a16:creationId xmlns:a16="http://schemas.microsoft.com/office/drawing/2014/main" id="{6D005E9A-E74D-54B4-C87B-53F179CF5A6D}"/>
              </a:ext>
            </a:extLst>
          </p:cNvPr>
          <p:cNvSpPr txBox="1"/>
          <p:nvPr/>
        </p:nvSpPr>
        <p:spPr>
          <a:xfrm>
            <a:off x="5975938" y="3820395"/>
            <a:ext cx="300082" cy="369332"/>
          </a:xfrm>
          <a:prstGeom prst="rect">
            <a:avLst/>
          </a:prstGeom>
          <a:noFill/>
        </p:spPr>
        <p:txBody>
          <a:bodyPr wrap="none" rtlCol="0">
            <a:spAutoFit/>
          </a:bodyPr>
          <a:lstStyle/>
          <a:p>
            <a:r>
              <a:rPr lang="de-CH" dirty="0">
                <a:solidFill>
                  <a:schemeClr val="accent3"/>
                </a:solidFill>
              </a:rPr>
              <a:t>+</a:t>
            </a:r>
          </a:p>
        </p:txBody>
      </p:sp>
      <p:sp>
        <p:nvSpPr>
          <p:cNvPr id="16" name="Textfeld 15">
            <a:extLst>
              <a:ext uri="{FF2B5EF4-FFF2-40B4-BE49-F238E27FC236}">
                <a16:creationId xmlns:a16="http://schemas.microsoft.com/office/drawing/2014/main" id="{FDA85408-A088-2783-5BC4-EFBC6EB63B27}"/>
              </a:ext>
            </a:extLst>
          </p:cNvPr>
          <p:cNvSpPr txBox="1"/>
          <p:nvPr/>
        </p:nvSpPr>
        <p:spPr>
          <a:xfrm>
            <a:off x="9064497" y="3014636"/>
            <a:ext cx="327702" cy="369332"/>
          </a:xfrm>
          <a:prstGeom prst="rect">
            <a:avLst/>
          </a:prstGeom>
          <a:noFill/>
        </p:spPr>
        <p:txBody>
          <a:bodyPr wrap="square" rtlCol="0">
            <a:spAutoFit/>
          </a:bodyPr>
          <a:lstStyle/>
          <a:p>
            <a:r>
              <a:rPr lang="de-CH" dirty="0">
                <a:solidFill>
                  <a:schemeClr val="accent3"/>
                </a:solidFill>
              </a:rPr>
              <a:t>+</a:t>
            </a:r>
          </a:p>
        </p:txBody>
      </p:sp>
      <p:sp>
        <p:nvSpPr>
          <p:cNvPr id="17" name="Textfeld 16">
            <a:extLst>
              <a:ext uri="{FF2B5EF4-FFF2-40B4-BE49-F238E27FC236}">
                <a16:creationId xmlns:a16="http://schemas.microsoft.com/office/drawing/2014/main" id="{67A20AF2-341A-F786-8A33-185C82D96399}"/>
              </a:ext>
            </a:extLst>
          </p:cNvPr>
          <p:cNvSpPr txBox="1"/>
          <p:nvPr/>
        </p:nvSpPr>
        <p:spPr>
          <a:xfrm>
            <a:off x="7797903" y="3428995"/>
            <a:ext cx="327702" cy="369332"/>
          </a:xfrm>
          <a:prstGeom prst="rect">
            <a:avLst/>
          </a:prstGeom>
          <a:noFill/>
        </p:spPr>
        <p:txBody>
          <a:bodyPr wrap="square" rtlCol="0">
            <a:spAutoFit/>
          </a:bodyPr>
          <a:lstStyle/>
          <a:p>
            <a:r>
              <a:rPr lang="de-CH" dirty="0">
                <a:solidFill>
                  <a:srgbClr val="FF0000"/>
                </a:solidFill>
              </a:rPr>
              <a:t>-</a:t>
            </a:r>
          </a:p>
        </p:txBody>
      </p:sp>
      <p:cxnSp>
        <p:nvCxnSpPr>
          <p:cNvPr id="3" name="Gerader Verbinder 2">
            <a:extLst>
              <a:ext uri="{FF2B5EF4-FFF2-40B4-BE49-F238E27FC236}">
                <a16:creationId xmlns:a16="http://schemas.microsoft.com/office/drawing/2014/main" id="{79EACAF2-CEE7-C22C-7850-95CC8A43F898}"/>
              </a:ext>
            </a:extLst>
          </p:cNvPr>
          <p:cNvCxnSpPr>
            <a:cxnSpLocks/>
          </p:cNvCxnSpPr>
          <p:nvPr/>
        </p:nvCxnSpPr>
        <p:spPr>
          <a:xfrm>
            <a:off x="7067385" y="3798330"/>
            <a:ext cx="4716615" cy="0"/>
          </a:xfrm>
          <a:prstGeom prst="line">
            <a:avLst/>
          </a:prstGeom>
          <a:effectLst/>
        </p:spPr>
        <p:style>
          <a:lnRef idx="2">
            <a:schemeClr val="accent5"/>
          </a:lnRef>
          <a:fillRef idx="0">
            <a:schemeClr val="accent5"/>
          </a:fillRef>
          <a:effectRef idx="1">
            <a:schemeClr val="accent5"/>
          </a:effectRef>
          <a:fontRef idx="minor">
            <a:schemeClr val="tx1"/>
          </a:fontRef>
        </p:style>
      </p:cxnSp>
      <p:sp>
        <p:nvSpPr>
          <p:cNvPr id="5" name="Textfeld 4">
            <a:extLst>
              <a:ext uri="{FF2B5EF4-FFF2-40B4-BE49-F238E27FC236}">
                <a16:creationId xmlns:a16="http://schemas.microsoft.com/office/drawing/2014/main" id="{54BAEE21-9A56-7176-8354-1B43837D1848}"/>
              </a:ext>
            </a:extLst>
          </p:cNvPr>
          <p:cNvSpPr txBox="1"/>
          <p:nvPr/>
        </p:nvSpPr>
        <p:spPr>
          <a:xfrm>
            <a:off x="10920535" y="4249617"/>
            <a:ext cx="1422339" cy="276999"/>
          </a:xfrm>
          <a:prstGeom prst="rect">
            <a:avLst/>
          </a:prstGeom>
          <a:noFill/>
        </p:spPr>
        <p:txBody>
          <a:bodyPr wrap="square">
            <a:spAutoFit/>
          </a:bodyPr>
          <a:lstStyle/>
          <a:p>
            <a:r>
              <a:rPr lang="de-DE" sz="1200" dirty="0"/>
              <a:t>Minimalvergütung</a:t>
            </a:r>
            <a:endParaRPr lang="de-CH" sz="1200" dirty="0"/>
          </a:p>
        </p:txBody>
      </p:sp>
      <mc:AlternateContent xmlns:mc="http://schemas.openxmlformats.org/markup-compatibility/2006" xmlns:p14="http://schemas.microsoft.com/office/powerpoint/2010/main">
        <mc:Choice Requires="p14">
          <p:contentPart p14:bwMode="auto" r:id="rId5">
            <p14:nvContentPartPr>
              <p14:cNvPr id="8" name="Freihand 7">
                <a:extLst>
                  <a:ext uri="{FF2B5EF4-FFF2-40B4-BE49-F238E27FC236}">
                    <a16:creationId xmlns:a16="http://schemas.microsoft.com/office/drawing/2014/main" id="{A2009DE9-FB93-FE76-A97C-4566AA51F44F}"/>
                  </a:ext>
                </a:extLst>
              </p14:cNvPr>
              <p14:cNvContentPartPr/>
              <p14:nvPr/>
            </p14:nvContentPartPr>
            <p14:xfrm rot="7516182">
              <a:off x="11323454" y="3860441"/>
              <a:ext cx="95040" cy="397440"/>
            </p14:xfrm>
          </p:contentPart>
        </mc:Choice>
        <mc:Fallback xmlns="">
          <p:pic>
            <p:nvPicPr>
              <p:cNvPr id="8" name="Freihand 7">
                <a:extLst>
                  <a:ext uri="{FF2B5EF4-FFF2-40B4-BE49-F238E27FC236}">
                    <a16:creationId xmlns:a16="http://schemas.microsoft.com/office/drawing/2014/main" id="{A2009DE9-FB93-FE76-A97C-4566AA51F44F}"/>
                  </a:ext>
                </a:extLst>
              </p:cNvPr>
              <p:cNvPicPr/>
              <p:nvPr/>
            </p:nvPicPr>
            <p:blipFill>
              <a:blip r:embed="rId6"/>
              <a:stretch>
                <a:fillRect/>
              </a:stretch>
            </p:blipFill>
            <p:spPr>
              <a:xfrm rot="7516182">
                <a:off x="11314454" y="3851441"/>
                <a:ext cx="112680" cy="415080"/>
              </a:xfrm>
              <a:prstGeom prst="rect">
                <a:avLst/>
              </a:prstGeom>
            </p:spPr>
          </p:pic>
        </mc:Fallback>
      </mc:AlternateContent>
    </p:spTree>
    <p:extLst>
      <p:ext uri="{BB962C8B-B14F-4D97-AF65-F5344CB8AC3E}">
        <p14:creationId xmlns:p14="http://schemas.microsoft.com/office/powerpoint/2010/main" val="1657891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7E98F0-4C17-D326-35AA-A24A83B65292}"/>
              </a:ext>
            </a:extLst>
          </p:cNvPr>
          <p:cNvSpPr>
            <a:spLocks noGrp="1"/>
          </p:cNvSpPr>
          <p:nvPr>
            <p:ph type="title"/>
          </p:nvPr>
        </p:nvSpPr>
        <p:spPr/>
        <p:txBody>
          <a:bodyPr/>
          <a:lstStyle/>
          <a:p>
            <a:r>
              <a:rPr lang="de-CH" sz="3600" dirty="0"/>
              <a:t>4. Offerten einholen</a:t>
            </a:r>
            <a:endParaRPr lang="de-CH" dirty="0"/>
          </a:p>
        </p:txBody>
      </p:sp>
      <p:sp>
        <p:nvSpPr>
          <p:cNvPr id="4" name="Foliennummernplatzhalter 3">
            <a:extLst>
              <a:ext uri="{FF2B5EF4-FFF2-40B4-BE49-F238E27FC236}">
                <a16:creationId xmlns:a16="http://schemas.microsoft.com/office/drawing/2014/main" id="{F3CC11DB-C9B5-73D8-B0C3-A32739C29A34}"/>
              </a:ext>
            </a:extLst>
          </p:cNvPr>
          <p:cNvSpPr>
            <a:spLocks noGrp="1"/>
          </p:cNvSpPr>
          <p:nvPr>
            <p:ph type="sldNum" sz="quarter" idx="12"/>
          </p:nvPr>
        </p:nvSpPr>
        <p:spPr/>
        <p:txBody>
          <a:bodyPr/>
          <a:lstStyle/>
          <a:p>
            <a:fld id="{83221A6E-C888-42FB-997F-DE6980BBEB69}" type="slidenum">
              <a:rPr lang="de-CH" smtClean="0"/>
              <a:t>9</a:t>
            </a:fld>
            <a:endParaRPr lang="de-CH"/>
          </a:p>
        </p:txBody>
      </p:sp>
      <p:sp>
        <p:nvSpPr>
          <p:cNvPr id="5" name="Inhaltsplatzhalter 2">
            <a:extLst>
              <a:ext uri="{FF2B5EF4-FFF2-40B4-BE49-F238E27FC236}">
                <a16:creationId xmlns:a16="http://schemas.microsoft.com/office/drawing/2014/main" id="{A59A2EEA-CF49-F13A-8F2A-ED445EB9C739}"/>
              </a:ext>
            </a:extLst>
          </p:cNvPr>
          <p:cNvSpPr>
            <a:spLocks noGrp="1"/>
          </p:cNvSpPr>
          <p:nvPr>
            <p:ph idx="1"/>
          </p:nvPr>
        </p:nvSpPr>
        <p:spPr>
          <a:xfrm>
            <a:off x="552000" y="1628800"/>
            <a:ext cx="11232000" cy="4464496"/>
          </a:xfrm>
        </p:spPr>
        <p:txBody>
          <a:bodyPr/>
          <a:lstStyle/>
          <a:p>
            <a:pPr marL="0" indent="0">
              <a:buNone/>
            </a:pPr>
            <a:r>
              <a:rPr lang="de-DE" sz="2000" dirty="0"/>
              <a:t>Holen Sie mindestens drei Offerten von qualifizierten Installateuren ein. </a:t>
            </a:r>
          </a:p>
          <a:p>
            <a:pPr marL="0" indent="0">
              <a:buNone/>
            </a:pPr>
            <a:r>
              <a:rPr lang="de-DE" sz="2000" dirty="0">
                <a:hlinkClick r:id="rId2"/>
              </a:rPr>
              <a:t>https://www.swissolar.ch/de/die-solarprofis</a:t>
            </a:r>
            <a:br>
              <a:rPr lang="de-DE" sz="2000" dirty="0"/>
            </a:br>
            <a:endParaRPr lang="de-DE" sz="2000" dirty="0"/>
          </a:p>
          <a:p>
            <a:pPr marL="0" indent="0">
              <a:buNone/>
            </a:pPr>
            <a:r>
              <a:rPr lang="de-DE" sz="2000" dirty="0"/>
              <a:t>Dabei ist wichtig, dass Sie den Installateuren die für Sie relevanten Fragen stellen. </a:t>
            </a:r>
          </a:p>
          <a:p>
            <a:pPr marL="0" indent="0">
              <a:buNone/>
            </a:pPr>
            <a:r>
              <a:rPr lang="de-DE" sz="2000" dirty="0">
                <a:hlinkClick r:id="rId3"/>
              </a:rPr>
              <a:t>https://pubdb.bfe.admin.ch/de/publication/download/7999</a:t>
            </a:r>
            <a:br>
              <a:rPr lang="de-DE" sz="2000" dirty="0"/>
            </a:br>
            <a:endParaRPr lang="de-DE" sz="2000" dirty="0"/>
          </a:p>
          <a:p>
            <a:pPr marL="0" indent="0">
              <a:buNone/>
            </a:pPr>
            <a:r>
              <a:rPr lang="de-DE" sz="2000" dirty="0"/>
              <a:t>Weiter empfiehlt es sich, die Offerten von Solar-Offerte-Check kostenlos überprüfen zu lassen.</a:t>
            </a:r>
          </a:p>
          <a:p>
            <a:pPr marL="0" indent="0">
              <a:buNone/>
            </a:pPr>
            <a:r>
              <a:rPr lang="de-DE" sz="2000" dirty="0">
                <a:hlinkClick r:id="rId4"/>
              </a:rPr>
              <a:t>https://www.energieschweiz.ch/tools/solar-offerte-check/</a:t>
            </a:r>
            <a:endParaRPr lang="de-DE" sz="2000" dirty="0"/>
          </a:p>
          <a:p>
            <a:pPr marL="0" indent="0">
              <a:buNone/>
            </a:pPr>
            <a:endParaRPr lang="de-DE" sz="2000" dirty="0"/>
          </a:p>
          <a:p>
            <a:endParaRPr lang="de-CH" dirty="0"/>
          </a:p>
        </p:txBody>
      </p:sp>
    </p:spTree>
    <p:extLst>
      <p:ext uri="{BB962C8B-B14F-4D97-AF65-F5344CB8AC3E}">
        <p14:creationId xmlns:p14="http://schemas.microsoft.com/office/powerpoint/2010/main" val="454906079"/>
      </p:ext>
    </p:extLst>
  </p:cSld>
  <p:clrMapOvr>
    <a:masterClrMapping/>
  </p:clrMapOvr>
</p:sld>
</file>

<file path=ppt/theme/theme1.xml><?xml version="1.0" encoding="utf-8"?>
<a:theme xmlns:a="http://schemas.openxmlformats.org/drawingml/2006/main" name="Powerpoint - KostPartner">
  <a:themeElements>
    <a:clrScheme name="Kost + Partner">
      <a:dk1>
        <a:sysClr val="windowText" lastClr="000000"/>
      </a:dk1>
      <a:lt1>
        <a:srgbClr val="FFFFFF"/>
      </a:lt1>
      <a:dk2>
        <a:srgbClr val="6C03DF"/>
      </a:dk2>
      <a:lt2>
        <a:srgbClr val="FE9802"/>
      </a:lt2>
      <a:accent1>
        <a:srgbClr val="006CB5"/>
      </a:accent1>
      <a:accent2>
        <a:srgbClr val="003470"/>
      </a:accent2>
      <a:accent3>
        <a:srgbClr val="19A75D"/>
      </a:accent3>
      <a:accent4>
        <a:srgbClr val="007026"/>
      </a:accent4>
      <a:accent5>
        <a:srgbClr val="DC0515"/>
      </a:accent5>
      <a:accent6>
        <a:srgbClr val="A81A18"/>
      </a:accent6>
      <a:hlink>
        <a:srgbClr val="000000"/>
      </a:hlink>
      <a:folHlink>
        <a:srgbClr val="00347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ntwurf PowerPoint Vorlage_16-9.potx" id="{5289FFDF-8698-4FC9-9005-29E7446D80AE}" vid="{95742957-B120-4D9B-A05D-CF74DD4644E1}"/>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A48429F4A8B1284D8D87B386214B1420" ma:contentTypeVersion="17" ma:contentTypeDescription="Ein neues Dokument erstellen." ma:contentTypeScope="" ma:versionID="25a4da8bbc304f395471ca1bcac6aa94">
  <xsd:schema xmlns:xsd="http://www.w3.org/2001/XMLSchema" xmlns:xs="http://www.w3.org/2001/XMLSchema" xmlns:p="http://schemas.microsoft.com/office/2006/metadata/properties" xmlns:ns3="297c27e5-884d-4e97-9b01-45dd9ffa5534" xmlns:ns4="ad9a7559-2b75-4338-99ad-dbc1ed6912a7" targetNamespace="http://schemas.microsoft.com/office/2006/metadata/properties" ma:root="true" ma:fieldsID="569c7dc8708ac03d77414b3d0c40cb3f" ns3:_="" ns4:_="">
    <xsd:import namespace="297c27e5-884d-4e97-9b01-45dd9ffa5534"/>
    <xsd:import namespace="ad9a7559-2b75-4338-99ad-dbc1ed6912a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LengthInSeconds" minOccurs="0"/>
                <xsd:element ref="ns4:_activity" minOccurs="0"/>
                <xsd:element ref="ns4:MediaServiceObjectDetectorVersions" minOccurs="0"/>
                <xsd:element ref="ns4:MediaServiceSearchProperties" minOccurs="0"/>
                <xsd:element ref="ns4: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7c27e5-884d-4e97-9b01-45dd9ffa5534" elementFormDefault="qualified">
    <xsd:import namespace="http://schemas.microsoft.com/office/2006/documentManagement/types"/>
    <xsd:import namespace="http://schemas.microsoft.com/office/infopath/2007/PartnerControls"/>
    <xsd:element name="SharedWithUsers" ma:index="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Freigegeben für - Details" ma:internalName="SharedWithDetails" ma:readOnly="true">
      <xsd:simpleType>
        <xsd:restriction base="dms:Note">
          <xsd:maxLength value="255"/>
        </xsd:restriction>
      </xsd:simpleType>
    </xsd:element>
    <xsd:element name="SharingHintHash" ma:index="10" nillable="true" ma:displayName="Freigabehinweis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d9a7559-2b75-4338-99ad-dbc1ed6912a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SystemTags" ma:index="24"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ad9a7559-2b75-4338-99ad-dbc1ed6912a7" xsi:nil="true"/>
  </documentManagement>
</p:properties>
</file>

<file path=customXml/itemProps1.xml><?xml version="1.0" encoding="utf-8"?>
<ds:datastoreItem xmlns:ds="http://schemas.openxmlformats.org/officeDocument/2006/customXml" ds:itemID="{42061F4C-4E25-4517-9DCE-D1D657A505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7c27e5-884d-4e97-9b01-45dd9ffa5534"/>
    <ds:schemaRef ds:uri="ad9a7559-2b75-4338-99ad-dbc1ed6912a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C622361-A786-45CD-BD32-78AD9DF5EF54}">
  <ds:schemaRefs>
    <ds:schemaRef ds:uri="http://schemas.microsoft.com/sharepoint/v3/contenttype/forms"/>
  </ds:schemaRefs>
</ds:datastoreItem>
</file>

<file path=customXml/itemProps3.xml><?xml version="1.0" encoding="utf-8"?>
<ds:datastoreItem xmlns:ds="http://schemas.openxmlformats.org/officeDocument/2006/customXml" ds:itemID="{0B87613B-9D89-4817-BABF-4E893AD87F7A}">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ad9a7559-2b75-4338-99ad-dbc1ed6912a7"/>
    <ds:schemaRef ds:uri="297c27e5-884d-4e97-9b01-45dd9ffa5534"/>
    <ds:schemaRef ds:uri="http://purl.org/dc/term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PowerPoint Vorlage_16-9</Template>
  <TotalTime>0</TotalTime>
  <Words>856</Words>
  <Application>Microsoft Office PowerPoint</Application>
  <PresentationFormat>Breitbild</PresentationFormat>
  <Paragraphs>105</Paragraphs>
  <Slides>13</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13</vt:i4>
      </vt:variant>
    </vt:vector>
  </HeadingPairs>
  <TitlesOfParts>
    <vt:vector size="18" baseType="lpstr">
      <vt:lpstr>Aptos</vt:lpstr>
      <vt:lpstr>Arial</vt:lpstr>
      <vt:lpstr>Calibri</vt:lpstr>
      <vt:lpstr>Wingdings</vt:lpstr>
      <vt:lpstr>Powerpoint - KostPartner</vt:lpstr>
      <vt:lpstr>Energietag Mutschellen In 7 Schritten zur Photovoltaikanlage</vt:lpstr>
      <vt:lpstr>In 7 Schritten zur Photovoltaikanlage</vt:lpstr>
      <vt:lpstr>1. Solarpotenzial berechnen</vt:lpstr>
      <vt:lpstr>1. Solarpotenzial berechnen</vt:lpstr>
      <vt:lpstr>2. Potenzial für den Eigenverbrauch abschätzen</vt:lpstr>
      <vt:lpstr>2. Potenzial für den Eigenverbrauch abschätzen</vt:lpstr>
      <vt:lpstr>3. Wirtschaftlichkeit der zukünftigen Solaranlage berechnen</vt:lpstr>
      <vt:lpstr>3. Wirtschaftlichkeit der zukünftigen Solaranlage berechnen</vt:lpstr>
      <vt:lpstr>4. Offerten einholen</vt:lpstr>
      <vt:lpstr>5. Behörden informieren</vt:lpstr>
      <vt:lpstr>6. Anmeldung für Fördergelder</vt:lpstr>
      <vt:lpstr>7. Anlage in Betrieb nehmen</vt:lpstr>
      <vt:lpstr>«energieberatungAARGAU» für Private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Wanzenried Benjamin</dc:creator>
  <cp:lastModifiedBy>Wanzenried Benjamin</cp:lastModifiedBy>
  <cp:revision>16</cp:revision>
  <dcterms:created xsi:type="dcterms:W3CDTF">2026-08-11T17:49:17Z</dcterms:created>
  <dcterms:modified xsi:type="dcterms:W3CDTF">2026-08-25T14:14:52Z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0x010100A48429F4A8B1284D8D87B386214B1420</vt:lpwstr>
  </property>
</Properties>
</file>